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diagrams/data17.xml" ContentType="application/vnd.openxmlformats-officedocument.drawingml.diagramData+xml"/>
  <Override PartName="/ppt/diagrams/colors22.xml" ContentType="application/vnd.openxmlformats-officedocument.drawingml.diagramColors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diagrams/colors11.xml" ContentType="application/vnd.openxmlformats-officedocument.drawingml.diagramColors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diagrams/layout9.xml" ContentType="application/vnd.openxmlformats-officedocument.drawingml.diagramLayout+xml"/>
  <Override PartName="/ppt/diagrams/data13.xml" ContentType="application/vnd.openxmlformats-officedocument.drawingml.diagramData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diagrams/quickStyle17.xml" ContentType="application/vnd.openxmlformats-officedocument.drawingml.diagramStyle+xml"/>
  <Override PartName="/ppt/diagrams/data20.xml" ContentType="application/vnd.openxmlformats-officedocument.drawingml.diagramData+xml"/>
  <Override PartName="/ppt/diagrams/drawing18.xml" ContentType="application/vnd.ms-office.drawingml.diagramDrawing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layout17.xml" ContentType="application/vnd.openxmlformats-officedocument.drawingml.diagramLayout+xml"/>
  <Override PartName="/ppt/diagrams/colors8.xml" ContentType="application/vnd.openxmlformats-officedocument.drawingml.diagramColors+xml"/>
  <Override PartName="/ppt/diagrams/quickStyle13.xml" ContentType="application/vnd.openxmlformats-officedocument.drawingml.diagramStyle+xml"/>
  <Override PartName="/ppt/diagrams/drawing14.xml" ContentType="application/vnd.ms-office.drawingml.diagramDrawing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notesSlides/notesSlide7.xml" ContentType="application/vnd.openxmlformats-officedocument.presentationml.notesSlide+xml"/>
  <Override PartName="/ppt/diagrams/layout13.xml" ContentType="application/vnd.openxmlformats-officedocument.drawingml.diagramLayout+xml"/>
  <Override PartName="/ppt/diagrams/quickStyle20.xml" ContentType="application/vnd.openxmlformats-officedocument.drawingml.diagramStyle+xml"/>
  <Override PartName="/ppt/diagrams/drawing7.xml" ContentType="application/vnd.ms-office.drawingml.diagramDrawing+xml"/>
  <Override PartName="/ppt/diagrams/drawing21.xml" ContentType="application/vnd.ms-office.drawingml.diagramDrawing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diagrams/colors4.xml" ContentType="application/vnd.openxmlformats-officedocument.drawingml.diagramColors+xml"/>
  <Override PartName="/ppt/diagrams/quickStyle7.xml" ContentType="application/vnd.openxmlformats-officedocument.drawingml.diagramStyle+xml"/>
  <Override PartName="/ppt/diagrams/colors16.xml" ContentType="application/vnd.openxmlformats-officedocument.drawingml.diagramColors+xml"/>
  <Override PartName="/ppt/diagrams/data18.xml" ContentType="application/vnd.openxmlformats-officedocument.drawingml.diagramData+xml"/>
  <Override PartName="/ppt/diagrams/drawing10.xml" ContentType="application/vnd.ms-office.drawingml.diagramDrawing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diagrams/colors12.xml" ContentType="application/vnd.openxmlformats-officedocument.drawingml.diagramColors+xml"/>
  <Override PartName="/ppt/diagrams/layout20.xml" ContentType="application/vnd.openxmlformats-officedocument.drawingml.diagramLayout+xml"/>
  <Override PartName="/ppt/diagrams/colors23.xml" ContentType="application/vnd.openxmlformats-officedocument.drawingml.diagramColors+xml"/>
  <Override PartName="/ppt/diagrams/drawing3.xml" ContentType="application/vnd.ms-office.drawingml.diagramDrawing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diagrams/data14.xml" ContentType="application/vnd.openxmlformats-officedocument.drawingml.diagramData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Override PartName="/ppt/diagrams/data21.xml" ContentType="application/vnd.openxmlformats-officedocument.drawingml.diagramData+xml"/>
  <Override PartName="/ppt/diagrams/drawing19.xml" ContentType="application/vnd.ms-office.drawingml.diagramDrawing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diagrams/layout6.xml" ContentType="application/vnd.openxmlformats-officedocument.drawingml.diagramLayout+xml"/>
  <Override PartName="/ppt/diagrams/data10.xml" ContentType="application/vnd.openxmlformats-officedocument.drawingml.diagramData+xml"/>
  <Override PartName="/ppt/diagrams/quickStyle18.xml" ContentType="application/vnd.openxmlformats-officedocument.drawingml.diagramStyl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diagrams/data7.xml" ContentType="application/vnd.openxmlformats-officedocument.drawingml.diagramData+xml"/>
  <Override PartName="/ppt/diagrams/colors9.xml" ContentType="application/vnd.openxmlformats-officedocument.drawingml.diagramColors+xml"/>
  <Override PartName="/ppt/diagrams/quickStyle14.xml" ContentType="application/vnd.openxmlformats-officedocument.drawingml.diagramStyle+xml"/>
  <Override PartName="/ppt/diagrams/layout18.xml" ContentType="application/vnd.openxmlformats-officedocument.drawingml.diagramLayout+xml"/>
  <Override PartName="/ppt/diagrams/drawing15.xml" ContentType="application/vnd.ms-office.drawingml.diagramDrawing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notesSlides/notesSlide8.xml" ContentType="application/vnd.openxmlformats-officedocument.presentationml.notesSlide+xml"/>
  <Override PartName="/ppt/diagrams/drawing8.xml" ContentType="application/vnd.ms-office.drawingml.diagramDrawing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quickStyle8.xml" ContentType="application/vnd.openxmlformats-officedocument.drawingml.diagramStyle+xml"/>
  <Override PartName="/ppt/diagrams/quickStyle10.xml" ContentType="application/vnd.openxmlformats-officedocument.drawingml.diagramStyle+xml"/>
  <Override PartName="/ppt/diagrams/layout14.xml" ContentType="application/vnd.openxmlformats-officedocument.drawingml.diagramLayout+xml"/>
  <Override PartName="/ppt/diagrams/colors17.xml" ContentType="application/vnd.openxmlformats-officedocument.drawingml.diagramColors+xml"/>
  <Override PartName="/ppt/diagrams/quickStyle21.xml" ContentType="application/vnd.openxmlformats-officedocument.drawingml.diagramStyle+xml"/>
  <Override PartName="/ppt/diagrams/drawing22.xml" ContentType="application/vnd.ms-office.drawingml.diagramDrawing+xml"/>
  <Override PartName="/ppt/diagrams/drawing11.xml" ContentType="application/vnd.ms-office.drawingml.diagramDrawing+xml"/>
  <Override PartName="/ppt/slides/slide8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notesSlides/notesSlide4.xml" ContentType="application/vnd.openxmlformats-officedocument.presentationml.notesSlide+xml"/>
  <Override PartName="/ppt/diagrams/quickStyle6.xml" ContentType="application/vnd.openxmlformats-officedocument.drawingml.diagramStyle+xml"/>
  <Override PartName="/ppt/diagrams/layout12.xml" ContentType="application/vnd.openxmlformats-officedocument.drawingml.diagramLayout+xml"/>
  <Override PartName="/ppt/diagrams/colors15.xml" ContentType="application/vnd.openxmlformats-officedocument.drawingml.diagramColors+xml"/>
  <Override PartName="/ppt/diagrams/data19.xml" ContentType="application/vnd.openxmlformats-officedocument.drawingml.diagramData+xml"/>
  <Override PartName="/ppt/diagrams/layout21.xml" ContentType="application/vnd.openxmlformats-officedocument.drawingml.diagramLayout+xml"/>
  <Override PartName="/docProps/core.xml" ContentType="application/vnd.openxmlformats-package.core-properties+xml"/>
  <Override PartName="/ppt/diagrams/drawing4.xml" ContentType="application/vnd.ms-office.drawingml.diagramDrawing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diagrams/layout10.xml" ContentType="application/vnd.openxmlformats-officedocument.drawingml.diagramLayout+xml"/>
  <Override PartName="/ppt/diagrams/colors13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diagrams/data15.xml" ContentType="application/vnd.openxmlformats-officedocument.drawingml.diagramData+xml"/>
  <Override PartName="/ppt/diagrams/colors20.xml" ContentType="application/vnd.openxmlformats-officedocument.drawingml.diagramColor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diagrams/data11.xml" ContentType="application/vnd.openxmlformats-officedocument.drawingml.diagramData+xml"/>
  <Override PartName="/ppt/diagrams/quickStyle19.xml" ContentType="application/vnd.openxmlformats-officedocument.drawingml.diagramStyle+xml"/>
  <Override PartName="/ppt/diagrams/data22.xml" ContentType="application/vnd.openxmlformats-officedocument.drawingml.diagramData+xml"/>
  <Default Extension="rels" ContentType="application/vnd.openxmlformats-package.relationships+xml"/>
  <Override PartName="/ppt/slides/slide23.xml" ContentType="application/vnd.openxmlformats-officedocument.presentationml.slide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diagrams/quickStyle15.xml" ContentType="application/vnd.openxmlformats-officedocument.drawingml.diagramStyle+xml"/>
  <Override PartName="/ppt/diagrams/layout19.xml" ContentType="application/vnd.openxmlformats-officedocument.drawingml.diagramLayout+xml"/>
  <Override PartName="/ppt/diagrams/drawing16.xml" ContentType="application/vnd.ms-office.drawingml.diagramDrawing+xml"/>
  <Override PartName="/ppt/commentAuthors.xml" ContentType="application/vnd.openxmlformats-officedocument.presentationml.commentAuthors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layout15.xml" ContentType="application/vnd.openxmlformats-officedocument.drawingml.diagramLayout+xml"/>
  <Override PartName="/ppt/notesSlides/notesSlide9.xml" ContentType="application/vnd.openxmlformats-officedocument.presentationml.notesSlide+xml"/>
  <Override PartName="/ppt/diagrams/quickStyle22.xml" ContentType="application/vnd.openxmlformats-officedocument.drawingml.diagramStyle+xml"/>
  <Override PartName="/ppt/diagrams/drawing23.xml" ContentType="application/vnd.ms-office.drawingml.diagramDrawing+xml"/>
  <Override PartName="/ppt/diagrams/drawing9.xml" ContentType="application/vnd.ms-office.drawingml.diagramDrawing+xml"/>
  <Override PartName="/ppt/diagrams/colors6.xml" ContentType="application/vnd.openxmlformats-officedocument.drawingml.diagramColors+xml"/>
  <Override PartName="/ppt/diagrams/quickStyle9.xml" ContentType="application/vnd.openxmlformats-officedocument.drawingml.diagramStyle+xml"/>
  <Override PartName="/ppt/diagrams/quickStyle11.xml" ContentType="application/vnd.openxmlformats-officedocument.drawingml.diagramStyle+xml"/>
  <Override PartName="/ppt/diagrams/colors18.xml" ContentType="application/vnd.openxmlformats-officedocument.drawingml.diagramColors+xml"/>
  <Override PartName="/ppt/notesSlides/notesSlide10.xml" ContentType="application/vnd.openxmlformats-officedocument.presentationml.notesSlide+xml"/>
  <Override PartName="/ppt/diagrams/drawing12.xml" ContentType="application/vnd.ms-office.drawingml.diagramDrawing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diagrams/layout11.xml" ContentType="application/vnd.openxmlformats-officedocument.drawingml.diagramLayout+xml"/>
  <Override PartName="/ppt/diagrams/colors14.xml" ContentType="application/vnd.openxmlformats-officedocument.drawingml.diagramColors+xml"/>
  <Override PartName="/ppt/diagrams/layout22.xml" ContentType="application/vnd.openxmlformats-officedocument.drawingml.diagramLayout+xml"/>
  <Override PartName="/ppt/diagrams/drawing5.xml" ContentType="application/vnd.ms-office.drawingml.diagramDrawing+xml"/>
  <Override PartName="/ppt/slides/slide28.xml" ContentType="application/vnd.openxmlformats-officedocument.presentationml.slide+xml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diagrams/quickStyle5.xml" ContentType="application/vnd.openxmlformats-officedocument.drawingml.diagramStyle+xml"/>
  <Override PartName="/ppt/diagrams/data16.xml" ContentType="application/vnd.openxmlformats-officedocument.drawingml.diagramData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diagrams/colors10.xml" ContentType="application/vnd.openxmlformats-officedocument.drawingml.diagramColors+xml"/>
  <Override PartName="/ppt/diagrams/colors21.xml" ContentType="application/vnd.openxmlformats-officedocument.drawingml.diagramColors+xml"/>
  <Override PartName="/ppt/diagrams/data23.xml" ContentType="application/vnd.openxmlformats-officedocument.drawingml.diagramData+xml"/>
  <Override PartName="/ppt/diagrams/drawing1.xml" ContentType="application/vnd.ms-office.drawingml.diagramDrawing+xml"/>
  <Override PartName="/ppt/slides/slide24.xml" ContentType="application/vnd.openxmlformats-officedocument.presentationml.slide+xml"/>
  <Default Extension="jpeg" ContentType="image/jpeg"/>
  <Override PartName="/ppt/diagrams/quickStyle1.xml" ContentType="application/vnd.openxmlformats-officedocument.drawingml.diagramStyle+xml"/>
  <Override PartName="/ppt/diagrams/layout8.xml" ContentType="application/vnd.openxmlformats-officedocument.drawingml.diagramLayout+xml"/>
  <Override PartName="/ppt/diagrams/data12.xml" ContentType="application/vnd.openxmlformats-officedocument.drawingml.diagramData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diagrams/data9.xml" ContentType="application/vnd.openxmlformats-officedocument.drawingml.diagramData+xml"/>
  <Override PartName="/ppt/diagrams/quickStyle16.xml" ContentType="application/vnd.openxmlformats-officedocument.drawingml.diagramStyle+xml"/>
  <Override PartName="/ppt/diagrams/drawing17.xml" ContentType="application/vnd.ms-office.drawingml.diagramDrawing+xml"/>
  <Override PartName="/ppt/slides/slide20.xml" ContentType="application/vnd.openxmlformats-officedocument.presentationml.slide+xml"/>
  <Override PartName="/ppt/diagrams/layout4.xml" ContentType="application/vnd.openxmlformats-officedocument.drawingml.diagramLayout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diagrams/quickStyle12.xml" ContentType="application/vnd.openxmlformats-officedocument.drawingml.diagramStyle+xml"/>
  <Override PartName="/ppt/diagrams/layout16.xml" ContentType="application/vnd.openxmlformats-officedocument.drawingml.diagramLayout+xml"/>
  <Override PartName="/ppt/diagrams/colors19.xml" ContentType="application/vnd.openxmlformats-officedocument.drawingml.diagramColors+xml"/>
  <Override PartName="/ppt/diagrams/quickStyle23.xml" ContentType="application/vnd.openxmlformats-officedocument.drawingml.diagramStyle+xml"/>
  <Override PartName="/ppt/notesSlides/notesSlide11.xml" ContentType="application/vnd.openxmlformats-officedocument.presentationml.notesSlide+xml"/>
  <Override PartName="/ppt/diagrams/drawing13.xml" ContentType="application/vnd.ms-office.drawingml.diagramDrawing+xml"/>
  <Override PartName="/ppt/notesSlides/notesSlide6.xml" ContentType="application/vnd.openxmlformats-officedocument.presentationml.notesSlide+xml"/>
  <Override PartName="/ppt/diagrams/layout23.xml" ContentType="application/vnd.openxmlformats-officedocument.drawingml.diagramLayout+xml"/>
  <Override PartName="/ppt/diagrams/drawing6.xml" ContentType="application/vnd.ms-office.drawingml.diagramDrawing+xml"/>
  <Override PartName="/ppt/diagrams/drawing20.xml" ContentType="application/vnd.ms-office.drawingml.diagramDrawing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35" r:id="rId1"/>
  </p:sldMasterIdLst>
  <p:notesMasterIdLst>
    <p:notesMasterId r:id="rId35"/>
  </p:notesMasterIdLst>
  <p:sldIdLst>
    <p:sldId id="330" r:id="rId2"/>
    <p:sldId id="319" r:id="rId3"/>
    <p:sldId id="274" r:id="rId4"/>
    <p:sldId id="299" r:id="rId5"/>
    <p:sldId id="298" r:id="rId6"/>
    <p:sldId id="300" r:id="rId7"/>
    <p:sldId id="301" r:id="rId8"/>
    <p:sldId id="302" r:id="rId9"/>
    <p:sldId id="303" r:id="rId10"/>
    <p:sldId id="320" r:id="rId11"/>
    <p:sldId id="313" r:id="rId12"/>
    <p:sldId id="314" r:id="rId13"/>
    <p:sldId id="315" r:id="rId14"/>
    <p:sldId id="316" r:id="rId15"/>
    <p:sldId id="317" r:id="rId16"/>
    <p:sldId id="323" r:id="rId17"/>
    <p:sldId id="276" r:id="rId18"/>
    <p:sldId id="283" r:id="rId19"/>
    <p:sldId id="256" r:id="rId20"/>
    <p:sldId id="305" r:id="rId21"/>
    <p:sldId id="306" r:id="rId22"/>
    <p:sldId id="307" r:id="rId23"/>
    <p:sldId id="308" r:id="rId24"/>
    <p:sldId id="309" r:id="rId25"/>
    <p:sldId id="331" r:id="rId26"/>
    <p:sldId id="326" r:id="rId27"/>
    <p:sldId id="327" r:id="rId28"/>
    <p:sldId id="328" r:id="rId29"/>
    <p:sldId id="329" r:id="rId30"/>
    <p:sldId id="332" r:id="rId31"/>
    <p:sldId id="325" r:id="rId32"/>
    <p:sldId id="312" r:id="rId33"/>
    <p:sldId id="295" r:id="rId34"/>
  </p:sldIdLst>
  <p:sldSz cx="12192000" cy="6858000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Болат Насыгазы" initials="БН" lastIdx="1" clrIdx="0">
    <p:extLst>
      <p:ext uri="{19B8F6BF-5375-455C-9EA6-DF929625EA0E}">
        <p15:presenceInfo xmlns:p15="http://schemas.microsoft.com/office/powerpoint/2012/main" xmlns="" userId="S-1-5-21-3501710106-672259131-1896469707-6407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-798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diagrams/_rels/data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32.jpeg"/></Relationships>
</file>

<file path=ppt/diagrams/_rels/data15.xml.rels><?xml version="1.0" encoding="UTF-8" standalone="yes"?>
<Relationships xmlns="http://schemas.openxmlformats.org/package/2006/relationships"><Relationship Id="rId1" Type="http://schemas.openxmlformats.org/officeDocument/2006/relationships/image" Target="../media/image33.jpeg"/></Relationships>
</file>

<file path=ppt/diagrams/_rels/data18.xml.rels><?xml version="1.0" encoding="UTF-8" standalone="yes"?>
<Relationships xmlns="http://schemas.openxmlformats.org/package/2006/relationships"><Relationship Id="rId1" Type="http://schemas.openxmlformats.org/officeDocument/2006/relationships/image" Target="../media/image35.jpe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image" Target="../media/image8.jpeg"/></Relationships>
</file>

<file path=ppt/diagrams/_rels/data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image" Target="../media/image20.jpe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image" Target="../media/image24.png"/><Relationship Id="rId4" Type="http://schemas.openxmlformats.org/officeDocument/2006/relationships/image" Target="../media/image2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1#4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95602FD-1126-44C5-9056-714CDE954006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477017B6-EFA5-4146-A3A4-24728E16A85C}">
      <dgm:prSet phldrT="[Текст]" custT="1"/>
      <dgm:spPr/>
      <dgm:t>
        <a:bodyPr/>
        <a:lstStyle/>
        <a:p>
          <a:pPr algn="l"/>
          <a:r>
            <a:rPr lang="kk-KZ" sz="2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Методический час в каждую субботу</a:t>
          </a:r>
          <a:endParaRPr lang="ru-RU" sz="2800" dirty="0"/>
        </a:p>
      </dgm:t>
    </dgm:pt>
    <dgm:pt modelId="{3CACDF05-D342-4462-8F85-4AA38E03D465}" type="parTrans" cxnId="{6258B916-B8B7-496B-AE93-A4DCCA4A1CE8}">
      <dgm:prSet/>
      <dgm:spPr/>
      <dgm:t>
        <a:bodyPr/>
        <a:lstStyle/>
        <a:p>
          <a:endParaRPr lang="ru-RU"/>
        </a:p>
      </dgm:t>
    </dgm:pt>
    <dgm:pt modelId="{97B0D26A-55E6-4792-A106-9EF0869FDC8F}" type="sibTrans" cxnId="{6258B916-B8B7-496B-AE93-A4DCCA4A1CE8}">
      <dgm:prSet/>
      <dgm:spPr/>
      <dgm:t>
        <a:bodyPr/>
        <a:lstStyle/>
        <a:p>
          <a:endParaRPr lang="ru-RU"/>
        </a:p>
      </dgm:t>
    </dgm:pt>
    <dgm:pt modelId="{B02C60C2-5EF2-4926-B432-13D3921CD438}">
      <dgm:prSet phldrT="[Текст]" custT="1"/>
      <dgm:spPr/>
      <dgm:t>
        <a:bodyPr/>
        <a:lstStyle/>
        <a:p>
          <a:pPr algn="l">
            <a:lnSpc>
              <a:spcPct val="100000"/>
            </a:lnSpc>
            <a:spcAft>
              <a:spcPts val="0"/>
            </a:spcAft>
          </a:pPr>
          <a:r>
            <a:rPr lang="kk-KZ" sz="26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Участвуют все учителя</a:t>
          </a:r>
        </a:p>
        <a:p>
          <a:pPr algn="l">
            <a:lnSpc>
              <a:spcPct val="100000"/>
            </a:lnSpc>
            <a:spcAft>
              <a:spcPts val="0"/>
            </a:spcAft>
          </a:pPr>
          <a:r>
            <a:rPr lang="kk-KZ" sz="26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Каждый выбирает курс добровольно в                    соответствии с планом саморазвития </a:t>
          </a:r>
          <a:endParaRPr lang="ru-RU" sz="2600" dirty="0"/>
        </a:p>
      </dgm:t>
    </dgm:pt>
    <dgm:pt modelId="{29F000B9-A272-4834-A717-0E8634002F2D}" type="parTrans" cxnId="{C6ECBB7A-3DF7-4F89-AFCD-F4664502E74F}">
      <dgm:prSet/>
      <dgm:spPr/>
      <dgm:t>
        <a:bodyPr/>
        <a:lstStyle/>
        <a:p>
          <a:endParaRPr lang="ru-RU"/>
        </a:p>
      </dgm:t>
    </dgm:pt>
    <dgm:pt modelId="{6FA0A098-DA7C-4AFA-B238-AACBDB11158F}" type="sibTrans" cxnId="{C6ECBB7A-3DF7-4F89-AFCD-F4664502E74F}">
      <dgm:prSet/>
      <dgm:spPr/>
      <dgm:t>
        <a:bodyPr/>
        <a:lstStyle/>
        <a:p>
          <a:endParaRPr lang="ru-RU"/>
        </a:p>
      </dgm:t>
    </dgm:pt>
    <dgm:pt modelId="{5A4BE857-D852-49F0-BE29-D5AE811BB254}">
      <dgm:prSet phldrT="[Текст]" custT="1"/>
      <dgm:spPr/>
      <dgm:t>
        <a:bodyPr/>
        <a:lstStyle/>
        <a:p>
          <a:pPr algn="ctr"/>
          <a:r>
            <a: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«Педагогические знания»</a:t>
          </a:r>
        </a:p>
        <a:p>
          <a:pPr algn="ctr"/>
          <a:r>
            <a:rPr lang="kk-KZ" sz="2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«Языковые курсы»</a:t>
          </a:r>
        </a:p>
        <a:p>
          <a:pPr algn="ctr"/>
          <a:r>
            <a: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«Информационно-коммуникативные технологии»</a:t>
          </a:r>
        </a:p>
      </dgm:t>
    </dgm:pt>
    <dgm:pt modelId="{B865138F-F487-4DFC-A54E-9DFE2ECD59A8}" type="parTrans" cxnId="{7E064929-9DB5-4177-86C1-4FEFB1EEEF20}">
      <dgm:prSet/>
      <dgm:spPr/>
      <dgm:t>
        <a:bodyPr/>
        <a:lstStyle/>
        <a:p>
          <a:endParaRPr lang="ru-RU"/>
        </a:p>
      </dgm:t>
    </dgm:pt>
    <dgm:pt modelId="{9B4396F1-5DC4-48FD-A26B-67FD329052B9}" type="sibTrans" cxnId="{7E064929-9DB5-4177-86C1-4FEFB1EEEF20}">
      <dgm:prSet/>
      <dgm:spPr/>
      <dgm:t>
        <a:bodyPr/>
        <a:lstStyle/>
        <a:p>
          <a:endParaRPr lang="ru-RU"/>
        </a:p>
      </dgm:t>
    </dgm:pt>
    <dgm:pt modelId="{646B0765-BEB9-42E8-A215-30DE99FDA74D}">
      <dgm:prSet phldrT="[Текст]" custT="1"/>
      <dgm:spPr/>
      <dgm:t>
        <a:bodyPr/>
        <a:lstStyle/>
        <a:p>
          <a:pPr algn="ctr">
            <a:lnSpc>
              <a:spcPct val="100000"/>
            </a:lnSpc>
            <a:spcAft>
              <a:spcPts val="0"/>
            </a:spcAft>
          </a:pPr>
          <a:endParaRPr lang="ru-RU" sz="1050" dirty="0"/>
        </a:p>
      </dgm:t>
    </dgm:pt>
    <dgm:pt modelId="{828AF31E-91A9-4710-943C-6367717F00F3}" type="parTrans" cxnId="{F4DC201A-5E8A-4E85-911D-3E31D0712B7A}">
      <dgm:prSet/>
      <dgm:spPr/>
      <dgm:t>
        <a:bodyPr/>
        <a:lstStyle/>
        <a:p>
          <a:endParaRPr lang="ru-RU"/>
        </a:p>
      </dgm:t>
    </dgm:pt>
    <dgm:pt modelId="{76793219-8E12-4BE4-82F7-620BBC6FE98F}" type="sibTrans" cxnId="{F4DC201A-5E8A-4E85-911D-3E31D0712B7A}">
      <dgm:prSet/>
      <dgm:spPr/>
      <dgm:t>
        <a:bodyPr/>
        <a:lstStyle/>
        <a:p>
          <a:endParaRPr lang="ru-RU"/>
        </a:p>
      </dgm:t>
    </dgm:pt>
    <dgm:pt modelId="{F297770E-122D-4D89-BFD1-D15EF23B6AD2}" type="pres">
      <dgm:prSet presAssocID="{D95602FD-1126-44C5-9056-714CDE954006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1DA32046-4B4D-4D31-87F7-3C048691F994}" type="pres">
      <dgm:prSet presAssocID="{D95602FD-1126-44C5-9056-714CDE954006}" presName="Name1" presStyleCnt="0"/>
      <dgm:spPr/>
      <dgm:t>
        <a:bodyPr/>
        <a:lstStyle/>
        <a:p>
          <a:endParaRPr lang="ru-RU"/>
        </a:p>
      </dgm:t>
    </dgm:pt>
    <dgm:pt modelId="{58D18099-4845-4AF5-ACE4-46EE769B618E}" type="pres">
      <dgm:prSet presAssocID="{D95602FD-1126-44C5-9056-714CDE954006}" presName="cycle" presStyleCnt="0"/>
      <dgm:spPr/>
      <dgm:t>
        <a:bodyPr/>
        <a:lstStyle/>
        <a:p>
          <a:endParaRPr lang="ru-RU"/>
        </a:p>
      </dgm:t>
    </dgm:pt>
    <dgm:pt modelId="{8B866267-C139-40BA-9B7E-A8BA761CDA91}" type="pres">
      <dgm:prSet presAssocID="{D95602FD-1126-44C5-9056-714CDE954006}" presName="srcNode" presStyleLbl="node1" presStyleIdx="0" presStyleCnt="3"/>
      <dgm:spPr/>
      <dgm:t>
        <a:bodyPr/>
        <a:lstStyle/>
        <a:p>
          <a:endParaRPr lang="ru-RU"/>
        </a:p>
      </dgm:t>
    </dgm:pt>
    <dgm:pt modelId="{2D1E2F9E-249C-4F13-8FEC-DC66ECBD6706}" type="pres">
      <dgm:prSet presAssocID="{D95602FD-1126-44C5-9056-714CDE954006}" presName="conn" presStyleLbl="parChTrans1D2" presStyleIdx="0" presStyleCnt="1"/>
      <dgm:spPr/>
      <dgm:t>
        <a:bodyPr/>
        <a:lstStyle/>
        <a:p>
          <a:endParaRPr lang="ru-RU"/>
        </a:p>
      </dgm:t>
    </dgm:pt>
    <dgm:pt modelId="{4B772448-62E6-494A-8F7D-70BC5C574450}" type="pres">
      <dgm:prSet presAssocID="{D95602FD-1126-44C5-9056-714CDE954006}" presName="extraNode" presStyleLbl="node1" presStyleIdx="0" presStyleCnt="3"/>
      <dgm:spPr/>
      <dgm:t>
        <a:bodyPr/>
        <a:lstStyle/>
        <a:p>
          <a:endParaRPr lang="ru-RU"/>
        </a:p>
      </dgm:t>
    </dgm:pt>
    <dgm:pt modelId="{00390C91-908E-4092-9F5D-11D69F74D752}" type="pres">
      <dgm:prSet presAssocID="{D95602FD-1126-44C5-9056-714CDE954006}" presName="dstNode" presStyleLbl="node1" presStyleIdx="0" presStyleCnt="3"/>
      <dgm:spPr/>
      <dgm:t>
        <a:bodyPr/>
        <a:lstStyle/>
        <a:p>
          <a:endParaRPr lang="ru-RU"/>
        </a:p>
      </dgm:t>
    </dgm:pt>
    <dgm:pt modelId="{281BDB3C-D1D2-4112-93D5-4E221BE4564A}" type="pres">
      <dgm:prSet presAssocID="{477017B6-EFA5-4146-A3A4-24728E16A85C}" presName="text_1" presStyleLbl="node1" presStyleIdx="0" presStyleCnt="3" custScaleX="66787" custLinFactNeighborX="-1071" custLinFactNeighborY="251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A746CA3-0C0B-4F61-915E-1E7E1AF38151}" type="pres">
      <dgm:prSet presAssocID="{477017B6-EFA5-4146-A3A4-24728E16A85C}" presName="accent_1" presStyleCnt="0"/>
      <dgm:spPr/>
      <dgm:t>
        <a:bodyPr/>
        <a:lstStyle/>
        <a:p>
          <a:endParaRPr lang="ru-RU"/>
        </a:p>
      </dgm:t>
    </dgm:pt>
    <dgm:pt modelId="{141C270A-E2E9-4648-AC02-D0BC5B2FC01F}" type="pres">
      <dgm:prSet presAssocID="{477017B6-EFA5-4146-A3A4-24728E16A85C}" presName="accentRepeatNode" presStyleLbl="solidFgAcc1" presStyleIdx="0" presStyleCnt="3" custScaleX="210413" custLinFactNeighborX="15508" custLinFactNeighborY="-1006"/>
      <dgm:spPr/>
      <dgm:t>
        <a:bodyPr/>
        <a:lstStyle/>
        <a:p>
          <a:endParaRPr lang="ru-RU"/>
        </a:p>
      </dgm:t>
    </dgm:pt>
    <dgm:pt modelId="{BD0B9D2D-5A48-40E7-B66A-6B42CE7DAA78}" type="pres">
      <dgm:prSet presAssocID="{B02C60C2-5EF2-4926-B432-13D3921CD438}" presName="text_2" presStyleLbl="node1" presStyleIdx="1" presStyleCnt="3" custScaleX="77732" custLinFactNeighborX="-1007" custLinFactNeighborY="503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48B02A0-FA05-4012-B030-59F0628D2923}" type="pres">
      <dgm:prSet presAssocID="{B02C60C2-5EF2-4926-B432-13D3921CD438}" presName="accent_2" presStyleCnt="0"/>
      <dgm:spPr/>
      <dgm:t>
        <a:bodyPr/>
        <a:lstStyle/>
        <a:p>
          <a:endParaRPr lang="ru-RU"/>
        </a:p>
      </dgm:t>
    </dgm:pt>
    <dgm:pt modelId="{2D180383-8293-40D1-9515-DE0C8366AF0C}" type="pres">
      <dgm:prSet presAssocID="{B02C60C2-5EF2-4926-B432-13D3921CD438}" presName="accentRepeatNode" presStyleLbl="solidFgAcc1" presStyleIdx="1" presStyleCnt="3" custScaleX="231515" custScaleY="106164" custLinFactNeighborX="-9125"/>
      <dgm:spPr/>
      <dgm:t>
        <a:bodyPr/>
        <a:lstStyle/>
        <a:p>
          <a:endParaRPr lang="ru-RU"/>
        </a:p>
      </dgm:t>
    </dgm:pt>
    <dgm:pt modelId="{853C9CA3-EA17-40EB-9F0B-2ACB78D95B42}" type="pres">
      <dgm:prSet presAssocID="{5A4BE857-D852-49F0-BE29-D5AE811BB254}" presName="text_3" presStyleLbl="node1" presStyleIdx="2" presStyleCnt="3" custScaleX="81468" custScaleY="133334" custLinFactNeighborX="-5366" custLinFactNeighborY="440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51B2474-03FF-4CF0-91DC-7F4E6CAF2D8F}" type="pres">
      <dgm:prSet presAssocID="{5A4BE857-D852-49F0-BE29-D5AE811BB254}" presName="accent_3" presStyleCnt="0"/>
      <dgm:spPr/>
      <dgm:t>
        <a:bodyPr/>
        <a:lstStyle/>
        <a:p>
          <a:endParaRPr lang="ru-RU"/>
        </a:p>
      </dgm:t>
    </dgm:pt>
    <dgm:pt modelId="{AAD0DFA2-D01D-424E-A8F9-A5EEA74713D9}" type="pres">
      <dgm:prSet presAssocID="{5A4BE857-D852-49F0-BE29-D5AE811BB254}" presName="accentRepeatNode" presStyleLbl="solidFgAcc1" presStyleIdx="2" presStyleCnt="3" custScaleX="190356" custScaleY="100624" custLinFactNeighborX="6932" custLinFactNeighborY="1004"/>
      <dgm:spPr/>
      <dgm:t>
        <a:bodyPr/>
        <a:lstStyle/>
        <a:p>
          <a:endParaRPr lang="ru-RU"/>
        </a:p>
      </dgm:t>
    </dgm:pt>
  </dgm:ptLst>
  <dgm:cxnLst>
    <dgm:cxn modelId="{637DFBD5-A561-49F0-B4AC-FF33C736A139}" type="presOf" srcId="{97B0D26A-55E6-4792-A106-9EF0869FDC8F}" destId="{2D1E2F9E-249C-4F13-8FEC-DC66ECBD6706}" srcOrd="0" destOrd="0" presId="urn:microsoft.com/office/officeart/2008/layout/VerticalCurvedList"/>
    <dgm:cxn modelId="{B801B957-A53D-4BF9-8419-1D5CC874458E}" type="presOf" srcId="{477017B6-EFA5-4146-A3A4-24728E16A85C}" destId="{281BDB3C-D1D2-4112-93D5-4E221BE4564A}" srcOrd="0" destOrd="0" presId="urn:microsoft.com/office/officeart/2008/layout/VerticalCurvedList"/>
    <dgm:cxn modelId="{687A77A1-44C8-4791-8E7C-5F3178DC5A32}" type="presOf" srcId="{646B0765-BEB9-42E8-A215-30DE99FDA74D}" destId="{BD0B9D2D-5A48-40E7-B66A-6B42CE7DAA78}" srcOrd="0" destOrd="1" presId="urn:microsoft.com/office/officeart/2008/layout/VerticalCurvedList"/>
    <dgm:cxn modelId="{C6ECBB7A-3DF7-4F89-AFCD-F4664502E74F}" srcId="{D95602FD-1126-44C5-9056-714CDE954006}" destId="{B02C60C2-5EF2-4926-B432-13D3921CD438}" srcOrd="1" destOrd="0" parTransId="{29F000B9-A272-4834-A717-0E8634002F2D}" sibTransId="{6FA0A098-DA7C-4AFA-B238-AACBDB11158F}"/>
    <dgm:cxn modelId="{6258B916-B8B7-496B-AE93-A4DCCA4A1CE8}" srcId="{D95602FD-1126-44C5-9056-714CDE954006}" destId="{477017B6-EFA5-4146-A3A4-24728E16A85C}" srcOrd="0" destOrd="0" parTransId="{3CACDF05-D342-4462-8F85-4AA38E03D465}" sibTransId="{97B0D26A-55E6-4792-A106-9EF0869FDC8F}"/>
    <dgm:cxn modelId="{7E064929-9DB5-4177-86C1-4FEFB1EEEF20}" srcId="{D95602FD-1126-44C5-9056-714CDE954006}" destId="{5A4BE857-D852-49F0-BE29-D5AE811BB254}" srcOrd="2" destOrd="0" parTransId="{B865138F-F487-4DFC-A54E-9DFE2ECD59A8}" sibTransId="{9B4396F1-5DC4-48FD-A26B-67FD329052B9}"/>
    <dgm:cxn modelId="{41AC12F9-8B39-4A2F-A921-6AE472F55785}" type="presOf" srcId="{D95602FD-1126-44C5-9056-714CDE954006}" destId="{F297770E-122D-4D89-BFD1-D15EF23B6AD2}" srcOrd="0" destOrd="0" presId="urn:microsoft.com/office/officeart/2008/layout/VerticalCurvedList"/>
    <dgm:cxn modelId="{F4DC201A-5E8A-4E85-911D-3E31D0712B7A}" srcId="{B02C60C2-5EF2-4926-B432-13D3921CD438}" destId="{646B0765-BEB9-42E8-A215-30DE99FDA74D}" srcOrd="0" destOrd="0" parTransId="{828AF31E-91A9-4710-943C-6367717F00F3}" sibTransId="{76793219-8E12-4BE4-82F7-620BBC6FE98F}"/>
    <dgm:cxn modelId="{CDB9FE82-6C64-40CC-AB26-96E3BE89E046}" type="presOf" srcId="{5A4BE857-D852-49F0-BE29-D5AE811BB254}" destId="{853C9CA3-EA17-40EB-9F0B-2ACB78D95B42}" srcOrd="0" destOrd="0" presId="urn:microsoft.com/office/officeart/2008/layout/VerticalCurvedList"/>
    <dgm:cxn modelId="{A485C1EB-3C72-4F9A-834E-A31FE7BD3279}" type="presOf" srcId="{B02C60C2-5EF2-4926-B432-13D3921CD438}" destId="{BD0B9D2D-5A48-40E7-B66A-6B42CE7DAA78}" srcOrd="0" destOrd="0" presId="urn:microsoft.com/office/officeart/2008/layout/VerticalCurvedList"/>
    <dgm:cxn modelId="{A66E3703-97CA-49BB-9DC9-2BE23E70E122}" type="presParOf" srcId="{F297770E-122D-4D89-BFD1-D15EF23B6AD2}" destId="{1DA32046-4B4D-4D31-87F7-3C048691F994}" srcOrd="0" destOrd="0" presId="urn:microsoft.com/office/officeart/2008/layout/VerticalCurvedList"/>
    <dgm:cxn modelId="{B733E462-B335-409C-97BF-6E72B0E6DE54}" type="presParOf" srcId="{1DA32046-4B4D-4D31-87F7-3C048691F994}" destId="{58D18099-4845-4AF5-ACE4-46EE769B618E}" srcOrd="0" destOrd="0" presId="urn:microsoft.com/office/officeart/2008/layout/VerticalCurvedList"/>
    <dgm:cxn modelId="{52A28B24-7667-4BF2-9951-7BCF91FD1A5F}" type="presParOf" srcId="{58D18099-4845-4AF5-ACE4-46EE769B618E}" destId="{8B866267-C139-40BA-9B7E-A8BA761CDA91}" srcOrd="0" destOrd="0" presId="urn:microsoft.com/office/officeart/2008/layout/VerticalCurvedList"/>
    <dgm:cxn modelId="{1EE6B6B6-3903-451D-B5EE-695DCD0A7725}" type="presParOf" srcId="{58D18099-4845-4AF5-ACE4-46EE769B618E}" destId="{2D1E2F9E-249C-4F13-8FEC-DC66ECBD6706}" srcOrd="1" destOrd="0" presId="urn:microsoft.com/office/officeart/2008/layout/VerticalCurvedList"/>
    <dgm:cxn modelId="{99729A7E-92A9-401E-ADF5-E85243218796}" type="presParOf" srcId="{58D18099-4845-4AF5-ACE4-46EE769B618E}" destId="{4B772448-62E6-494A-8F7D-70BC5C574450}" srcOrd="2" destOrd="0" presId="urn:microsoft.com/office/officeart/2008/layout/VerticalCurvedList"/>
    <dgm:cxn modelId="{BD9E1065-AD7A-414F-9BD8-2672C19F09B1}" type="presParOf" srcId="{58D18099-4845-4AF5-ACE4-46EE769B618E}" destId="{00390C91-908E-4092-9F5D-11D69F74D752}" srcOrd="3" destOrd="0" presId="urn:microsoft.com/office/officeart/2008/layout/VerticalCurvedList"/>
    <dgm:cxn modelId="{5D731BBF-FF72-4E7F-9775-E4CA88DCD73E}" type="presParOf" srcId="{1DA32046-4B4D-4D31-87F7-3C048691F994}" destId="{281BDB3C-D1D2-4112-93D5-4E221BE4564A}" srcOrd="1" destOrd="0" presId="urn:microsoft.com/office/officeart/2008/layout/VerticalCurvedList"/>
    <dgm:cxn modelId="{CB159848-2264-455E-A440-96B426B980F6}" type="presParOf" srcId="{1DA32046-4B4D-4D31-87F7-3C048691F994}" destId="{2A746CA3-0C0B-4F61-915E-1E7E1AF38151}" srcOrd="2" destOrd="0" presId="urn:microsoft.com/office/officeart/2008/layout/VerticalCurvedList"/>
    <dgm:cxn modelId="{37ADD3E9-8178-48D7-A86A-7747B1420F72}" type="presParOf" srcId="{2A746CA3-0C0B-4F61-915E-1E7E1AF38151}" destId="{141C270A-E2E9-4648-AC02-D0BC5B2FC01F}" srcOrd="0" destOrd="0" presId="urn:microsoft.com/office/officeart/2008/layout/VerticalCurvedList"/>
    <dgm:cxn modelId="{597E79F9-D98D-4A15-BCCC-96721EA455AD}" type="presParOf" srcId="{1DA32046-4B4D-4D31-87F7-3C048691F994}" destId="{BD0B9D2D-5A48-40E7-B66A-6B42CE7DAA78}" srcOrd="3" destOrd="0" presId="urn:microsoft.com/office/officeart/2008/layout/VerticalCurvedList"/>
    <dgm:cxn modelId="{73316395-757A-4815-818E-A5039F093400}" type="presParOf" srcId="{1DA32046-4B4D-4D31-87F7-3C048691F994}" destId="{B48B02A0-FA05-4012-B030-59F0628D2923}" srcOrd="4" destOrd="0" presId="urn:microsoft.com/office/officeart/2008/layout/VerticalCurvedList"/>
    <dgm:cxn modelId="{3515C3F0-122A-4111-9E8A-35CFAD643881}" type="presParOf" srcId="{B48B02A0-FA05-4012-B030-59F0628D2923}" destId="{2D180383-8293-40D1-9515-DE0C8366AF0C}" srcOrd="0" destOrd="0" presId="urn:microsoft.com/office/officeart/2008/layout/VerticalCurvedList"/>
    <dgm:cxn modelId="{52A789CA-D916-48AA-92F5-121443262FAC}" type="presParOf" srcId="{1DA32046-4B4D-4D31-87F7-3C048691F994}" destId="{853C9CA3-EA17-40EB-9F0B-2ACB78D95B42}" srcOrd="5" destOrd="0" presId="urn:microsoft.com/office/officeart/2008/layout/VerticalCurvedList"/>
    <dgm:cxn modelId="{8A11E067-8993-4322-8DC3-E0F4A83D22F3}" type="presParOf" srcId="{1DA32046-4B4D-4D31-87F7-3C048691F994}" destId="{D51B2474-03FF-4CF0-91DC-7F4E6CAF2D8F}" srcOrd="6" destOrd="0" presId="urn:microsoft.com/office/officeart/2008/layout/VerticalCurvedList"/>
    <dgm:cxn modelId="{82BE6C73-5F9F-4E6A-B617-6E7EB0048C6D}" type="presParOf" srcId="{D51B2474-03FF-4CF0-91DC-7F4E6CAF2D8F}" destId="{AAD0DFA2-D01D-424E-A8F9-A5EEA74713D9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D50B18B4-7EE5-4A81-BA97-138678CA8B0B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1050594-71C6-467D-B15F-859A9176C85A}" type="pres">
      <dgm:prSet presAssocID="{D50B18B4-7EE5-4A81-BA97-138678CA8B0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D812E26A-DC03-4FEE-9BA8-987F49AB8651}" type="presOf" srcId="{D50B18B4-7EE5-4A81-BA97-138678CA8B0B}" destId="{A1050594-71C6-467D-B15F-859A9176C85A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2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B3E0E5A8-2320-48A1-97C6-C361D01ED515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849E340-CE96-4D87-9FC1-8F3A7423D29C}" type="pres">
      <dgm:prSet presAssocID="{B3E0E5A8-2320-48A1-97C6-C361D01ED515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23A714C6-C097-40C3-9E1D-FE6376EEB2C8}" type="presOf" srcId="{B3E0E5A8-2320-48A1-97C6-C361D01ED515}" destId="{B849E340-CE96-4D87-9FC1-8F3A7423D29C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795B327C-8FE3-4F22-8AAD-BB64D37F98AF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06DA340-5B06-41FE-8E7F-5BF32970EB9F}" type="pres">
      <dgm:prSet presAssocID="{795B327C-8FE3-4F22-8AAD-BB64D37F98A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9BF74EE3-C573-471E-8959-EEB990291096}" type="presOf" srcId="{795B327C-8FE3-4F22-8AAD-BB64D37F98AF}" destId="{906DA340-5B06-41FE-8E7F-5BF32970EB9F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D785C985-A475-442B-923E-FEAD33E4540D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F53454D-06F1-4328-A8B7-BBCA3C32DC41}" type="pres">
      <dgm:prSet presAssocID="{D785C985-A475-442B-923E-FEAD33E4540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7B0E1127-39B1-453A-9E0E-BCC18817510B}" type="presOf" srcId="{D785C985-A475-442B-923E-FEAD33E4540D}" destId="{3F53454D-06F1-4328-A8B7-BBCA3C32DC41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2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D50B18B4-7EE5-4A81-BA97-138678CA8B0B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1050594-71C6-467D-B15F-859A9176C85A}" type="pres">
      <dgm:prSet presAssocID="{D50B18B4-7EE5-4A81-BA97-138678CA8B0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00BDF377-BA43-46A5-9F01-40D269F8D9C3}" type="presOf" srcId="{D50B18B4-7EE5-4A81-BA97-138678CA8B0B}" destId="{A1050594-71C6-467D-B15F-859A9176C85A}" srcOrd="0" destOrd="0" presId="urn:microsoft.com/office/officeart/2005/8/layout/vList2"/>
  </dgm:cxnLst>
  <dgm:bg>
    <a:blipFill>
      <a:blip xmlns:r="http://schemas.openxmlformats.org/officeDocument/2006/relationships" r:embed="rId1"/>
      <a:stretch>
        <a:fillRect/>
      </a:stretch>
    </a:blipFill>
  </dgm:bg>
  <dgm:whole/>
  <dgm:extLst>
    <a:ext uri="http://schemas.microsoft.com/office/drawing/2008/diagram">
      <dsp:dataModelExt xmlns:dsp="http://schemas.microsoft.com/office/drawing/2008/diagram" xmlns="" relId="rId17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B3E0E5A8-2320-48A1-97C6-C361D01ED515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849E340-CE96-4D87-9FC1-8F3A7423D29C}" type="pres">
      <dgm:prSet presAssocID="{B3E0E5A8-2320-48A1-97C6-C361D01ED515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A3B27D96-25A0-40CF-8DE5-78BC78718E2D}" type="presOf" srcId="{B3E0E5A8-2320-48A1-97C6-C361D01ED515}" destId="{B849E340-CE96-4D87-9FC1-8F3A7423D29C}" srcOrd="0" destOrd="0" presId="urn:microsoft.com/office/officeart/2005/8/layout/vList2"/>
  </dgm:cxnLst>
  <dgm:bg>
    <a:blipFill>
      <a:blip xmlns:r="http://schemas.openxmlformats.org/officeDocument/2006/relationships" r:embed="rId1"/>
      <a:stretch>
        <a:fillRect/>
      </a:stretch>
    </a:blipFill>
  </dgm:bg>
  <dgm:whole/>
  <dgm:extLst>
    <a:ext uri="http://schemas.microsoft.com/office/drawing/2008/diagram">
      <dsp:dataModelExt xmlns:dsp="http://schemas.microsoft.com/office/drawing/2008/diagram" xmlns="" relId="rId22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795B327C-8FE3-4F22-8AAD-BB64D37F98AF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06DA340-5B06-41FE-8E7F-5BF32970EB9F}" type="pres">
      <dgm:prSet presAssocID="{795B327C-8FE3-4F22-8AAD-BB64D37F98A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8BB04240-F6E4-48B1-868D-B3DD918A4D7C}" type="presOf" srcId="{795B327C-8FE3-4F22-8AAD-BB64D37F98AF}" destId="{906DA340-5B06-41FE-8E7F-5BF32970EB9F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D785C985-A475-442B-923E-FEAD33E4540D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F53454D-06F1-4328-A8B7-BBCA3C32DC41}" type="pres">
      <dgm:prSet presAssocID="{D785C985-A475-442B-923E-FEAD33E4540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352F9BFB-26A3-49EC-93B6-34FF19452456}" type="presOf" srcId="{D785C985-A475-442B-923E-FEAD33E4540D}" destId="{3F53454D-06F1-4328-A8B7-BBCA3C32DC41}" srcOrd="0" destOrd="0" presId="urn:microsoft.com/office/officeart/2005/8/layout/vList2"/>
  </dgm:cxnLst>
  <dgm:bg>
    <a:noFill/>
  </dgm:bg>
  <dgm:whole/>
  <dgm:extLst>
    <a:ext uri="http://schemas.microsoft.com/office/drawing/2008/diagram">
      <dsp:dataModelExt xmlns:dsp="http://schemas.microsoft.com/office/drawing/2008/diagram" xmlns="" relId="rId12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D50B18B4-7EE5-4A81-BA97-138678CA8B0B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1050594-71C6-467D-B15F-859A9176C85A}" type="pres">
      <dgm:prSet presAssocID="{D50B18B4-7EE5-4A81-BA97-138678CA8B0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C71D24CF-9029-49EE-8942-18B851CA0D13}" type="presOf" srcId="{D50B18B4-7EE5-4A81-BA97-138678CA8B0B}" destId="{A1050594-71C6-467D-B15F-859A9176C85A}" srcOrd="0" destOrd="0" presId="urn:microsoft.com/office/officeart/2005/8/layout/vList2"/>
  </dgm:cxnLst>
  <dgm:bg>
    <a:blipFill>
      <a:blip xmlns:r="http://schemas.openxmlformats.org/officeDocument/2006/relationships" r:embed="rId1"/>
      <a:stretch>
        <a:fillRect/>
      </a:stretch>
    </a:blipFill>
  </dgm:bg>
  <dgm:whole/>
  <dgm:extLst>
    <a:ext uri="http://schemas.microsoft.com/office/drawing/2008/diagram">
      <dsp:dataModelExt xmlns:dsp="http://schemas.microsoft.com/office/drawing/2008/diagram" xmlns="" relId="rId17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B3E0E5A8-2320-48A1-97C6-C361D01ED515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849E340-CE96-4D87-9FC1-8F3A7423D29C}" type="pres">
      <dgm:prSet presAssocID="{B3E0E5A8-2320-48A1-97C6-C361D01ED515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91A2C37E-12C7-4BAD-91D0-20E9ED3B5F09}" type="presOf" srcId="{B3E0E5A8-2320-48A1-97C6-C361D01ED515}" destId="{B849E340-CE96-4D87-9FC1-8F3A7423D29C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22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1CAFFB5-196B-4FA6-96AA-6FE15D6D0768}" type="doc">
      <dgm:prSet loTypeId="urn:microsoft.com/office/officeart/2008/layout/PictureStrips" loCatId="list" qsTypeId="urn:microsoft.com/office/officeart/2005/8/quickstyle/3d4" qsCatId="3D" csTypeId="urn:microsoft.com/office/officeart/2005/8/colors/accent1_1" csCatId="accent1" phldr="1"/>
      <dgm:spPr/>
    </dgm:pt>
    <dgm:pt modelId="{181FEA88-1975-4B7E-96FC-2D3CF1BF5739}">
      <dgm:prSet custT="1"/>
      <dgm:spPr/>
      <dgm:t>
        <a:bodyPr/>
        <a:lstStyle/>
        <a:p>
          <a:r>
            <a:rPr lang="ru-RU" sz="23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«Активные методы обучения»</a:t>
          </a:r>
          <a:endParaRPr lang="ru-RU" sz="23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931BCEE-0D1F-4B11-A63D-0178E796DC59}" type="parTrans" cxnId="{AB322664-67D5-49B3-8A64-EB5EC89A6C68}">
      <dgm:prSet/>
      <dgm:spPr/>
      <dgm:t>
        <a:bodyPr/>
        <a:lstStyle/>
        <a:p>
          <a:endParaRPr lang="ru-RU"/>
        </a:p>
      </dgm:t>
    </dgm:pt>
    <dgm:pt modelId="{856992AA-E2A0-40F8-A00E-444754AB8239}" type="sibTrans" cxnId="{AB322664-67D5-49B3-8A64-EB5EC89A6C68}">
      <dgm:prSet/>
      <dgm:spPr/>
      <dgm:t>
        <a:bodyPr/>
        <a:lstStyle/>
        <a:p>
          <a:endParaRPr lang="ru-RU"/>
        </a:p>
      </dgm:t>
    </dgm:pt>
    <dgm:pt modelId="{7A455BF3-5BDD-4AD3-A100-A5AC5368CAF5}">
      <dgm:prSet phldrT="[Текст]" custT="1"/>
      <dgm:spPr/>
      <dgm:t>
        <a:bodyPr/>
        <a:lstStyle/>
        <a:p>
          <a:r>
            <a: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«Дизайн мышления»</a:t>
          </a:r>
          <a:endParaRPr lang="ru-RU" sz="2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0D839BF-B4EE-4921-85A2-F31221CAACCA}" type="sibTrans" cxnId="{9E0F0080-BF97-4EB1-A9BA-46B1E83E7854}">
      <dgm:prSet/>
      <dgm:spPr/>
      <dgm:t>
        <a:bodyPr/>
        <a:lstStyle/>
        <a:p>
          <a:endParaRPr lang="ru-RU"/>
        </a:p>
      </dgm:t>
    </dgm:pt>
    <dgm:pt modelId="{55DD8437-4511-4CD2-AD20-EAB2C114AED5}" type="parTrans" cxnId="{9E0F0080-BF97-4EB1-A9BA-46B1E83E7854}">
      <dgm:prSet/>
      <dgm:spPr/>
      <dgm:t>
        <a:bodyPr/>
        <a:lstStyle/>
        <a:p>
          <a:endParaRPr lang="ru-RU"/>
        </a:p>
      </dgm:t>
    </dgm:pt>
    <dgm:pt modelId="{73F4F2EF-528F-4183-BAAB-064017F8F60B}">
      <dgm:prSet custT="1"/>
      <dgm:spPr/>
      <dgm:t>
        <a:bodyPr/>
        <a:lstStyle/>
        <a:p>
          <a:r>
            <a:rPr lang="ru-RU" sz="23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«Поддержка одаренных и талантливых детей (CTY)»</a:t>
          </a:r>
          <a:endParaRPr lang="ru-RU" sz="23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AE4FAC5-B6E8-420E-8310-D1D95A6DCD9F}" type="sibTrans" cxnId="{25482AD8-3A96-4817-B2F1-FBE47D776384}">
      <dgm:prSet/>
      <dgm:spPr/>
      <dgm:t>
        <a:bodyPr/>
        <a:lstStyle/>
        <a:p>
          <a:endParaRPr lang="ru-RU"/>
        </a:p>
      </dgm:t>
    </dgm:pt>
    <dgm:pt modelId="{74B35A75-5E19-4C51-A2A8-4F8D3B34A5F8}" type="parTrans" cxnId="{25482AD8-3A96-4817-B2F1-FBE47D776384}">
      <dgm:prSet/>
      <dgm:spPr/>
      <dgm:t>
        <a:bodyPr/>
        <a:lstStyle/>
        <a:p>
          <a:endParaRPr lang="ru-RU"/>
        </a:p>
      </dgm:t>
    </dgm:pt>
    <dgm:pt modelId="{27949C0F-7738-4D49-8FEA-F73D7AEB7DAE}">
      <dgm:prSet custT="1"/>
      <dgm:spPr/>
      <dgm:t>
        <a:bodyPr/>
        <a:lstStyle/>
        <a:p>
          <a:r>
            <a:rPr lang="ru-RU" sz="23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«Развитие критического мышления учащихся»</a:t>
          </a:r>
          <a:endParaRPr lang="ru-RU" sz="23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3AAA684-6851-4A11-8DB2-22E0D12B7601}" type="sibTrans" cxnId="{DE87148C-F4D4-4322-9E46-EEE0A2D2BDAF}">
      <dgm:prSet/>
      <dgm:spPr/>
      <dgm:t>
        <a:bodyPr/>
        <a:lstStyle/>
        <a:p>
          <a:endParaRPr lang="ru-RU"/>
        </a:p>
      </dgm:t>
    </dgm:pt>
    <dgm:pt modelId="{911268FC-A7B2-40CA-BB9B-F90CF0091D08}" type="parTrans" cxnId="{DE87148C-F4D4-4322-9E46-EEE0A2D2BDAF}">
      <dgm:prSet/>
      <dgm:spPr/>
      <dgm:t>
        <a:bodyPr/>
        <a:lstStyle/>
        <a:p>
          <a:endParaRPr lang="ru-RU"/>
        </a:p>
      </dgm:t>
    </dgm:pt>
    <dgm:pt modelId="{CA966830-B9CD-4882-9BC7-37B9A1DE48A1}">
      <dgm:prSet custT="1"/>
      <dgm:spPr>
        <a:solidFill>
          <a:srgbClr val="0070C0">
            <a:alpha val="40000"/>
          </a:srgbClr>
        </a:solidFill>
      </dgm:spPr>
      <dgm:t>
        <a:bodyPr/>
        <a:lstStyle/>
        <a:p>
          <a:r>
            <a:rPr lang="ru-RU" sz="22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«Исследование практики в действии как инструмент улучшения качества преподавания»</a:t>
          </a:r>
          <a:endParaRPr lang="ru-RU" sz="22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C1F04AA-BA9D-48D1-A17B-E8D213D12BBE}" type="sibTrans" cxnId="{578BDAA4-18B9-4ABE-B1D2-81514D2B213A}">
      <dgm:prSet/>
      <dgm:spPr/>
      <dgm:t>
        <a:bodyPr/>
        <a:lstStyle/>
        <a:p>
          <a:endParaRPr lang="ru-RU"/>
        </a:p>
      </dgm:t>
    </dgm:pt>
    <dgm:pt modelId="{8355919D-C117-4390-A4BE-EE38FAAA6A3D}" type="parTrans" cxnId="{578BDAA4-18B9-4ABE-B1D2-81514D2B213A}">
      <dgm:prSet/>
      <dgm:spPr/>
      <dgm:t>
        <a:bodyPr/>
        <a:lstStyle/>
        <a:p>
          <a:endParaRPr lang="ru-RU"/>
        </a:p>
      </dgm:t>
    </dgm:pt>
    <dgm:pt modelId="{E997F556-3E9A-4528-9D3A-D5F08FB3E95C}">
      <dgm:prSet custT="1"/>
      <dgm:spPr/>
      <dgm:t>
        <a:bodyPr/>
        <a:lstStyle/>
        <a:p>
          <a:r>
            <a:rPr lang="ru-RU" sz="2300" b="1" i="0" u="none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«Предметно-языковое интегрированное обучение </a:t>
          </a:r>
          <a:r>
            <a:rPr lang="en-US" sz="2300" b="1" i="0" u="none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CLIL</a:t>
          </a:r>
          <a:r>
            <a:rPr lang="ru-RU" sz="2300" b="1" i="0" u="none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»</a:t>
          </a:r>
          <a:endParaRPr lang="ru-RU" sz="2300" b="1" u="none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43E8E1E-B2B5-4D51-8455-798C9E6716F8}" type="parTrans" cxnId="{2CEC8CE0-DD91-47F2-9769-E5C642ADEEAB}">
      <dgm:prSet/>
      <dgm:spPr/>
      <dgm:t>
        <a:bodyPr/>
        <a:lstStyle/>
        <a:p>
          <a:endParaRPr lang="ru-RU"/>
        </a:p>
      </dgm:t>
    </dgm:pt>
    <dgm:pt modelId="{1C9E3672-E368-4F77-85AB-21221FFC8AFE}" type="sibTrans" cxnId="{2CEC8CE0-DD91-47F2-9769-E5C642ADEEAB}">
      <dgm:prSet/>
      <dgm:spPr/>
      <dgm:t>
        <a:bodyPr/>
        <a:lstStyle/>
        <a:p>
          <a:endParaRPr lang="ru-RU"/>
        </a:p>
      </dgm:t>
    </dgm:pt>
    <dgm:pt modelId="{B3FB8381-3A85-4EE0-935E-997D1E61C642}" type="pres">
      <dgm:prSet presAssocID="{31CAFFB5-196B-4FA6-96AA-6FE15D6D0768}" presName="Name0" presStyleCnt="0">
        <dgm:presLayoutVars>
          <dgm:dir/>
          <dgm:resizeHandles val="exact"/>
        </dgm:presLayoutVars>
      </dgm:prSet>
      <dgm:spPr/>
    </dgm:pt>
    <dgm:pt modelId="{74C4D559-15B2-4793-8342-C128E6904AB1}" type="pres">
      <dgm:prSet presAssocID="{7A455BF3-5BDD-4AD3-A100-A5AC5368CAF5}" presName="composite" presStyleCnt="0"/>
      <dgm:spPr/>
    </dgm:pt>
    <dgm:pt modelId="{5BE0CE45-4EC4-4402-8948-1C1DFFAD1535}" type="pres">
      <dgm:prSet presAssocID="{7A455BF3-5BDD-4AD3-A100-A5AC5368CAF5}" presName="rect1" presStyleLbl="trAlignAcc1" presStyleIdx="0" presStyleCnt="6" custScaleX="104057" custLinFactNeighborX="-5617" custLinFactNeighborY="-97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A57F0E0-85A3-4E34-AA76-BD0FB6E7FD3B}" type="pres">
      <dgm:prSet presAssocID="{7A455BF3-5BDD-4AD3-A100-A5AC5368CAF5}" presName="rect2" presStyleLbl="fgImgPlace1" presStyleIdx="0" presStyleCnt="6" custLinFactNeighborX="-47539" custLinFactNeighborY="2219"/>
      <dgm:spPr/>
    </dgm:pt>
    <dgm:pt modelId="{A9BD073C-C67D-4AFB-B297-43CFCE432D02}" type="pres">
      <dgm:prSet presAssocID="{60D839BF-B4EE-4921-85A2-F31221CAACCA}" presName="sibTrans" presStyleCnt="0"/>
      <dgm:spPr/>
    </dgm:pt>
    <dgm:pt modelId="{EA4108F7-E7EC-410B-84F4-F4DF90C78E7A}" type="pres">
      <dgm:prSet presAssocID="{73F4F2EF-528F-4183-BAAB-064017F8F60B}" presName="composite" presStyleCnt="0"/>
      <dgm:spPr/>
    </dgm:pt>
    <dgm:pt modelId="{1021ED7F-F7F9-4165-B84E-3DAAE09324C7}" type="pres">
      <dgm:prSet presAssocID="{73F4F2EF-528F-4183-BAAB-064017F8F60B}" presName="rect1" presStyleLbl="trAlignAcc1" presStyleIdx="1" presStyleCnt="6" custScaleX="109078" custLinFactNeighborX="700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B4BB186-A75F-452F-9C58-2180D8745294}" type="pres">
      <dgm:prSet presAssocID="{73F4F2EF-528F-4183-BAAB-064017F8F60B}" presName="rect2" presStyleLbl="fgImgPlace1" presStyleIdx="1" presStyleCnt="6" custLinFactNeighborX="777" custLinFactNeighborY="2219"/>
      <dgm:spPr/>
    </dgm:pt>
    <dgm:pt modelId="{4BAFD20C-6284-48D5-AD5B-9BAB11F69587}" type="pres">
      <dgm:prSet presAssocID="{0AE4FAC5-B6E8-420E-8310-D1D95A6DCD9F}" presName="sibTrans" presStyleCnt="0"/>
      <dgm:spPr/>
    </dgm:pt>
    <dgm:pt modelId="{18560E18-F1EE-4315-8B53-B411B774C292}" type="pres">
      <dgm:prSet presAssocID="{27949C0F-7738-4D49-8FEA-F73D7AEB7DAE}" presName="composite" presStyleCnt="0"/>
      <dgm:spPr/>
    </dgm:pt>
    <dgm:pt modelId="{1C10F3C2-0A34-4600-83D1-DC41B2DADC85}" type="pres">
      <dgm:prSet presAssocID="{27949C0F-7738-4D49-8FEA-F73D7AEB7DAE}" presName="rect1" presStyleLbl="trAlignAcc1" presStyleIdx="2" presStyleCnt="6" custScaleX="107588" custLinFactNeighborX="-2682" custLinFactNeighborY="-67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F470AC1-A335-45F8-BB3F-9BA69311324E}" type="pres">
      <dgm:prSet presAssocID="{27949C0F-7738-4D49-8FEA-F73D7AEB7DAE}" presName="rect2" presStyleLbl="fgImgPlace1" presStyleIdx="2" presStyleCnt="6" custLinFactNeighborX="-27843" custLinFactNeighborY="-2587"/>
      <dgm:spPr/>
    </dgm:pt>
    <dgm:pt modelId="{6C183947-8D98-4621-91E5-F04BEFE844FB}" type="pres">
      <dgm:prSet presAssocID="{93AAA684-6851-4A11-8DB2-22E0D12B7601}" presName="sibTrans" presStyleCnt="0"/>
      <dgm:spPr/>
    </dgm:pt>
    <dgm:pt modelId="{CC3A5D34-7724-49CD-8623-F9EFF7CE68EA}" type="pres">
      <dgm:prSet presAssocID="{CA966830-B9CD-4882-9BC7-37B9A1DE48A1}" presName="composite" presStyleCnt="0"/>
      <dgm:spPr/>
    </dgm:pt>
    <dgm:pt modelId="{69B26D86-3F78-4BCA-A3F0-86BBFBC91091}" type="pres">
      <dgm:prSet presAssocID="{CA966830-B9CD-4882-9BC7-37B9A1DE48A1}" presName="rect1" presStyleLbl="trAlignAcc1" presStyleIdx="3" presStyleCnt="6" custScaleX="117516" custLinFactY="23896" custLinFactNeighborX="6637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09705E0-CD7B-49C1-8EE7-13E643CB7287}" type="pres">
      <dgm:prSet presAssocID="{CA966830-B9CD-4882-9BC7-37B9A1DE48A1}" presName="rect2" presStyleLbl="fgImgPlace1" presStyleIdx="3" presStyleCnt="6"/>
      <dgm:spPr/>
    </dgm:pt>
    <dgm:pt modelId="{F619FC95-E1EC-40B3-97C0-BA2486FBE4E9}" type="pres">
      <dgm:prSet presAssocID="{9C1F04AA-BA9D-48D1-A17B-E8D213D12BBE}" presName="sibTrans" presStyleCnt="0"/>
      <dgm:spPr/>
    </dgm:pt>
    <dgm:pt modelId="{3B6F71A8-60E2-4671-A1A5-F27199433664}" type="pres">
      <dgm:prSet presAssocID="{181FEA88-1975-4B7E-96FC-2D3CF1BF5739}" presName="composite" presStyleCnt="0"/>
      <dgm:spPr/>
    </dgm:pt>
    <dgm:pt modelId="{ABA05DA5-8FA8-48F9-AE7C-904F0900F85F}" type="pres">
      <dgm:prSet presAssocID="{181FEA88-1975-4B7E-96FC-2D3CF1BF5739}" presName="rect1" presStyleLbl="trAlignAcc1" presStyleIdx="4" presStyleCnt="6" custScaleX="108002" custLinFactNeighborX="-5569" custLinFactNeighborY="-203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C697537-047D-4187-84F1-0E4ACF0DA0DC}" type="pres">
      <dgm:prSet presAssocID="{181FEA88-1975-4B7E-96FC-2D3CF1BF5739}" presName="rect2" presStyleLbl="fgImgPlace1" presStyleIdx="4" presStyleCnt="6" custLinFactNeighborX="-49539"/>
      <dgm:spPr/>
    </dgm:pt>
    <dgm:pt modelId="{B2A4A729-E647-4302-B413-B1AF09F44448}" type="pres">
      <dgm:prSet presAssocID="{856992AA-E2A0-40F8-A00E-444754AB8239}" presName="sibTrans" presStyleCnt="0"/>
      <dgm:spPr/>
    </dgm:pt>
    <dgm:pt modelId="{CEA09FD5-59D5-449B-B545-1994E130354B}" type="pres">
      <dgm:prSet presAssocID="{E997F556-3E9A-4528-9D3A-D5F08FB3E95C}" presName="composite" presStyleCnt="0"/>
      <dgm:spPr/>
    </dgm:pt>
    <dgm:pt modelId="{5B0496DC-EE38-4CDB-B198-DACE8036E27A}" type="pres">
      <dgm:prSet presAssocID="{E997F556-3E9A-4528-9D3A-D5F08FB3E95C}" presName="rect1" presStyleLbl="trAlignAcc1" presStyleIdx="5" presStyleCnt="6" custScaleX="109116" custLinFactY="-28347" custLinFactNeighborX="6345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A8086CA-FF91-4667-89E2-63282EA0812D}" type="pres">
      <dgm:prSet presAssocID="{E997F556-3E9A-4528-9D3A-D5F08FB3E95C}" presName="rect2" presStyleLbl="fgImgPlace1" presStyleIdx="5" presStyleCnt="6" custLinFactNeighborX="-6791"/>
      <dgm:spPr/>
    </dgm:pt>
  </dgm:ptLst>
  <dgm:cxnLst>
    <dgm:cxn modelId="{578BDAA4-18B9-4ABE-B1D2-81514D2B213A}" srcId="{31CAFFB5-196B-4FA6-96AA-6FE15D6D0768}" destId="{CA966830-B9CD-4882-9BC7-37B9A1DE48A1}" srcOrd="3" destOrd="0" parTransId="{8355919D-C117-4390-A4BE-EE38FAAA6A3D}" sibTransId="{9C1F04AA-BA9D-48D1-A17B-E8D213D12BBE}"/>
    <dgm:cxn modelId="{549F12D4-2552-44AA-9998-DF3F87FC9D0D}" type="presOf" srcId="{27949C0F-7738-4D49-8FEA-F73D7AEB7DAE}" destId="{1C10F3C2-0A34-4600-83D1-DC41B2DADC85}" srcOrd="0" destOrd="0" presId="urn:microsoft.com/office/officeart/2008/layout/PictureStrips"/>
    <dgm:cxn modelId="{9B591A87-1A23-43D6-AE52-E85C6312A30B}" type="presOf" srcId="{31CAFFB5-196B-4FA6-96AA-6FE15D6D0768}" destId="{B3FB8381-3A85-4EE0-935E-997D1E61C642}" srcOrd="0" destOrd="0" presId="urn:microsoft.com/office/officeart/2008/layout/PictureStrips"/>
    <dgm:cxn modelId="{DE87148C-F4D4-4322-9E46-EEE0A2D2BDAF}" srcId="{31CAFFB5-196B-4FA6-96AA-6FE15D6D0768}" destId="{27949C0F-7738-4D49-8FEA-F73D7AEB7DAE}" srcOrd="2" destOrd="0" parTransId="{911268FC-A7B2-40CA-BB9B-F90CF0091D08}" sibTransId="{93AAA684-6851-4A11-8DB2-22E0D12B7601}"/>
    <dgm:cxn modelId="{9E0F0080-BF97-4EB1-A9BA-46B1E83E7854}" srcId="{31CAFFB5-196B-4FA6-96AA-6FE15D6D0768}" destId="{7A455BF3-5BDD-4AD3-A100-A5AC5368CAF5}" srcOrd="0" destOrd="0" parTransId="{55DD8437-4511-4CD2-AD20-EAB2C114AED5}" sibTransId="{60D839BF-B4EE-4921-85A2-F31221CAACCA}"/>
    <dgm:cxn modelId="{2CEC8CE0-DD91-47F2-9769-E5C642ADEEAB}" srcId="{31CAFFB5-196B-4FA6-96AA-6FE15D6D0768}" destId="{E997F556-3E9A-4528-9D3A-D5F08FB3E95C}" srcOrd="5" destOrd="0" parTransId="{843E8E1E-B2B5-4D51-8455-798C9E6716F8}" sibTransId="{1C9E3672-E368-4F77-85AB-21221FFC8AFE}"/>
    <dgm:cxn modelId="{AB322664-67D5-49B3-8A64-EB5EC89A6C68}" srcId="{31CAFFB5-196B-4FA6-96AA-6FE15D6D0768}" destId="{181FEA88-1975-4B7E-96FC-2D3CF1BF5739}" srcOrd="4" destOrd="0" parTransId="{0931BCEE-0D1F-4B11-A63D-0178E796DC59}" sibTransId="{856992AA-E2A0-40F8-A00E-444754AB8239}"/>
    <dgm:cxn modelId="{25482AD8-3A96-4817-B2F1-FBE47D776384}" srcId="{31CAFFB5-196B-4FA6-96AA-6FE15D6D0768}" destId="{73F4F2EF-528F-4183-BAAB-064017F8F60B}" srcOrd="1" destOrd="0" parTransId="{74B35A75-5E19-4C51-A2A8-4F8D3B34A5F8}" sibTransId="{0AE4FAC5-B6E8-420E-8310-D1D95A6DCD9F}"/>
    <dgm:cxn modelId="{117881EE-EE6E-4040-8B0E-5CE278ADD62D}" type="presOf" srcId="{181FEA88-1975-4B7E-96FC-2D3CF1BF5739}" destId="{ABA05DA5-8FA8-48F9-AE7C-904F0900F85F}" srcOrd="0" destOrd="0" presId="urn:microsoft.com/office/officeart/2008/layout/PictureStrips"/>
    <dgm:cxn modelId="{C0DCBB65-5938-4F6E-B026-5F5AC875B142}" type="presOf" srcId="{CA966830-B9CD-4882-9BC7-37B9A1DE48A1}" destId="{69B26D86-3F78-4BCA-A3F0-86BBFBC91091}" srcOrd="0" destOrd="0" presId="urn:microsoft.com/office/officeart/2008/layout/PictureStrips"/>
    <dgm:cxn modelId="{DFE490B6-21A8-4BA7-B040-1E0D86B65BB7}" type="presOf" srcId="{73F4F2EF-528F-4183-BAAB-064017F8F60B}" destId="{1021ED7F-F7F9-4165-B84E-3DAAE09324C7}" srcOrd="0" destOrd="0" presId="urn:microsoft.com/office/officeart/2008/layout/PictureStrips"/>
    <dgm:cxn modelId="{3529A338-8D3B-417B-9146-4542F1CD7900}" type="presOf" srcId="{7A455BF3-5BDD-4AD3-A100-A5AC5368CAF5}" destId="{5BE0CE45-4EC4-4402-8948-1C1DFFAD1535}" srcOrd="0" destOrd="0" presId="urn:microsoft.com/office/officeart/2008/layout/PictureStrips"/>
    <dgm:cxn modelId="{0F42178E-5612-4227-ACB2-69FB1F7CCA90}" type="presOf" srcId="{E997F556-3E9A-4528-9D3A-D5F08FB3E95C}" destId="{5B0496DC-EE38-4CDB-B198-DACE8036E27A}" srcOrd="0" destOrd="0" presId="urn:microsoft.com/office/officeart/2008/layout/PictureStrips"/>
    <dgm:cxn modelId="{273CB7AB-2E45-4FB0-BEA7-A9C28251CDE9}" type="presParOf" srcId="{B3FB8381-3A85-4EE0-935E-997D1E61C642}" destId="{74C4D559-15B2-4793-8342-C128E6904AB1}" srcOrd="0" destOrd="0" presId="urn:microsoft.com/office/officeart/2008/layout/PictureStrips"/>
    <dgm:cxn modelId="{508C1706-CA6E-4CD5-B7C3-81685C585A81}" type="presParOf" srcId="{74C4D559-15B2-4793-8342-C128E6904AB1}" destId="{5BE0CE45-4EC4-4402-8948-1C1DFFAD1535}" srcOrd="0" destOrd="0" presId="urn:microsoft.com/office/officeart/2008/layout/PictureStrips"/>
    <dgm:cxn modelId="{EF7C907D-5B54-4156-8F7B-764E798D1DDB}" type="presParOf" srcId="{74C4D559-15B2-4793-8342-C128E6904AB1}" destId="{DA57F0E0-85A3-4E34-AA76-BD0FB6E7FD3B}" srcOrd="1" destOrd="0" presId="urn:microsoft.com/office/officeart/2008/layout/PictureStrips"/>
    <dgm:cxn modelId="{1B7B4A47-74FB-4851-86E5-4325615DD47E}" type="presParOf" srcId="{B3FB8381-3A85-4EE0-935E-997D1E61C642}" destId="{A9BD073C-C67D-4AFB-B297-43CFCE432D02}" srcOrd="1" destOrd="0" presId="urn:microsoft.com/office/officeart/2008/layout/PictureStrips"/>
    <dgm:cxn modelId="{C19DBAD3-29A2-4AE6-A6CE-CC86A0C0ABCB}" type="presParOf" srcId="{B3FB8381-3A85-4EE0-935E-997D1E61C642}" destId="{EA4108F7-E7EC-410B-84F4-F4DF90C78E7A}" srcOrd="2" destOrd="0" presId="urn:microsoft.com/office/officeart/2008/layout/PictureStrips"/>
    <dgm:cxn modelId="{17E157EA-9630-4665-81D3-7830A78BF6C4}" type="presParOf" srcId="{EA4108F7-E7EC-410B-84F4-F4DF90C78E7A}" destId="{1021ED7F-F7F9-4165-B84E-3DAAE09324C7}" srcOrd="0" destOrd="0" presId="urn:microsoft.com/office/officeart/2008/layout/PictureStrips"/>
    <dgm:cxn modelId="{AFDBFBB9-786B-4E03-BC16-C0C2C4564859}" type="presParOf" srcId="{EA4108F7-E7EC-410B-84F4-F4DF90C78E7A}" destId="{FB4BB186-A75F-452F-9C58-2180D8745294}" srcOrd="1" destOrd="0" presId="urn:microsoft.com/office/officeart/2008/layout/PictureStrips"/>
    <dgm:cxn modelId="{5113C1A1-1C0F-4589-83FB-F6A7AD607A7C}" type="presParOf" srcId="{B3FB8381-3A85-4EE0-935E-997D1E61C642}" destId="{4BAFD20C-6284-48D5-AD5B-9BAB11F69587}" srcOrd="3" destOrd="0" presId="urn:microsoft.com/office/officeart/2008/layout/PictureStrips"/>
    <dgm:cxn modelId="{D8C212F6-1E1A-433F-B301-66A329991F58}" type="presParOf" srcId="{B3FB8381-3A85-4EE0-935E-997D1E61C642}" destId="{18560E18-F1EE-4315-8B53-B411B774C292}" srcOrd="4" destOrd="0" presId="urn:microsoft.com/office/officeart/2008/layout/PictureStrips"/>
    <dgm:cxn modelId="{83CD06FB-8FE2-49CA-ABAD-007695E0185C}" type="presParOf" srcId="{18560E18-F1EE-4315-8B53-B411B774C292}" destId="{1C10F3C2-0A34-4600-83D1-DC41B2DADC85}" srcOrd="0" destOrd="0" presId="urn:microsoft.com/office/officeart/2008/layout/PictureStrips"/>
    <dgm:cxn modelId="{6E9EBC34-F485-4FD5-9C3D-3A238A16D331}" type="presParOf" srcId="{18560E18-F1EE-4315-8B53-B411B774C292}" destId="{AF470AC1-A335-45F8-BB3F-9BA69311324E}" srcOrd="1" destOrd="0" presId="urn:microsoft.com/office/officeart/2008/layout/PictureStrips"/>
    <dgm:cxn modelId="{EBDCA7B1-F64F-4395-9A9A-A13A1FF5E8D3}" type="presParOf" srcId="{B3FB8381-3A85-4EE0-935E-997D1E61C642}" destId="{6C183947-8D98-4621-91E5-F04BEFE844FB}" srcOrd="5" destOrd="0" presId="urn:microsoft.com/office/officeart/2008/layout/PictureStrips"/>
    <dgm:cxn modelId="{8B57D285-C03A-4624-8999-BAE9621AD439}" type="presParOf" srcId="{B3FB8381-3A85-4EE0-935E-997D1E61C642}" destId="{CC3A5D34-7724-49CD-8623-F9EFF7CE68EA}" srcOrd="6" destOrd="0" presId="urn:microsoft.com/office/officeart/2008/layout/PictureStrips"/>
    <dgm:cxn modelId="{904B0CC1-D02A-426A-8B38-F3F843F843F5}" type="presParOf" srcId="{CC3A5D34-7724-49CD-8623-F9EFF7CE68EA}" destId="{69B26D86-3F78-4BCA-A3F0-86BBFBC91091}" srcOrd="0" destOrd="0" presId="urn:microsoft.com/office/officeart/2008/layout/PictureStrips"/>
    <dgm:cxn modelId="{353A364A-1E20-44F4-99EB-921AE16F0EF0}" type="presParOf" srcId="{CC3A5D34-7724-49CD-8623-F9EFF7CE68EA}" destId="{C09705E0-CD7B-49C1-8EE7-13E643CB7287}" srcOrd="1" destOrd="0" presId="urn:microsoft.com/office/officeart/2008/layout/PictureStrips"/>
    <dgm:cxn modelId="{3F60FD17-96A5-4194-BA67-39F3B5FA9E5C}" type="presParOf" srcId="{B3FB8381-3A85-4EE0-935E-997D1E61C642}" destId="{F619FC95-E1EC-40B3-97C0-BA2486FBE4E9}" srcOrd="7" destOrd="0" presId="urn:microsoft.com/office/officeart/2008/layout/PictureStrips"/>
    <dgm:cxn modelId="{94D806C1-B946-4AEA-AAEB-B1F183AE1A48}" type="presParOf" srcId="{B3FB8381-3A85-4EE0-935E-997D1E61C642}" destId="{3B6F71A8-60E2-4671-A1A5-F27199433664}" srcOrd="8" destOrd="0" presId="urn:microsoft.com/office/officeart/2008/layout/PictureStrips"/>
    <dgm:cxn modelId="{20717759-F5FC-4591-A271-BD306CAA0C70}" type="presParOf" srcId="{3B6F71A8-60E2-4671-A1A5-F27199433664}" destId="{ABA05DA5-8FA8-48F9-AE7C-904F0900F85F}" srcOrd="0" destOrd="0" presId="urn:microsoft.com/office/officeart/2008/layout/PictureStrips"/>
    <dgm:cxn modelId="{9F650E4C-37A3-4199-B910-86910AC0AEB4}" type="presParOf" srcId="{3B6F71A8-60E2-4671-A1A5-F27199433664}" destId="{8C697537-047D-4187-84F1-0E4ACF0DA0DC}" srcOrd="1" destOrd="0" presId="urn:microsoft.com/office/officeart/2008/layout/PictureStrips"/>
    <dgm:cxn modelId="{13421F73-F055-49AD-8EFA-010B5F6A0FC3}" type="presParOf" srcId="{B3FB8381-3A85-4EE0-935E-997D1E61C642}" destId="{B2A4A729-E647-4302-B413-B1AF09F44448}" srcOrd="9" destOrd="0" presId="urn:microsoft.com/office/officeart/2008/layout/PictureStrips"/>
    <dgm:cxn modelId="{5CF5EBD8-5C7D-4A1B-8C05-A1D58EBAEACE}" type="presParOf" srcId="{B3FB8381-3A85-4EE0-935E-997D1E61C642}" destId="{CEA09FD5-59D5-449B-B545-1994E130354B}" srcOrd="10" destOrd="0" presId="urn:microsoft.com/office/officeart/2008/layout/PictureStrips"/>
    <dgm:cxn modelId="{F41E6AC7-0A7C-4336-BED9-FEC99E464A3F}" type="presParOf" srcId="{CEA09FD5-59D5-449B-B545-1994E130354B}" destId="{5B0496DC-EE38-4CDB-B198-DACE8036E27A}" srcOrd="0" destOrd="0" presId="urn:microsoft.com/office/officeart/2008/layout/PictureStrips"/>
    <dgm:cxn modelId="{1D42FCC5-AC6E-4C5B-AA5A-4FFF827851DA}" type="presParOf" srcId="{CEA09FD5-59D5-449B-B545-1994E130354B}" destId="{6A8086CA-FF91-4667-89E2-63282EA0812D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795B327C-8FE3-4F22-8AAD-BB64D37F98AF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06DA340-5B06-41FE-8E7F-5BF32970EB9F}" type="pres">
      <dgm:prSet presAssocID="{795B327C-8FE3-4F22-8AAD-BB64D37F98A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1DD9F16B-67A5-49FC-B038-BE4050AD3A74}" type="presOf" srcId="{795B327C-8FE3-4F22-8AAD-BB64D37F98AF}" destId="{906DA340-5B06-41FE-8E7F-5BF32970EB9F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D785C985-A475-442B-923E-FEAD33E4540D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F53454D-06F1-4328-A8B7-BBCA3C32DC41}" type="pres">
      <dgm:prSet presAssocID="{D785C985-A475-442B-923E-FEAD33E4540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0FD0E6FC-8ED1-4304-98CC-FA957A14484A}" type="presOf" srcId="{D785C985-A475-442B-923E-FEAD33E4540D}" destId="{3F53454D-06F1-4328-A8B7-BBCA3C32DC41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2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D50B18B4-7EE5-4A81-BA97-138678CA8B0B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1050594-71C6-467D-B15F-859A9176C85A}" type="pres">
      <dgm:prSet presAssocID="{D50B18B4-7EE5-4A81-BA97-138678CA8B0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DC16BC03-6C2E-44F3-80A3-087FBAE2B767}" type="presOf" srcId="{D50B18B4-7EE5-4A81-BA97-138678CA8B0B}" destId="{A1050594-71C6-467D-B15F-859A9176C85A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7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B3E0E5A8-2320-48A1-97C6-C361D01ED515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849E340-CE96-4D87-9FC1-8F3A7423D29C}" type="pres">
      <dgm:prSet presAssocID="{B3E0E5A8-2320-48A1-97C6-C361D01ED515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F1E38BDE-B501-41E1-A5FA-393BE18A2442}" type="presOf" srcId="{B3E0E5A8-2320-48A1-97C6-C361D01ED515}" destId="{B849E340-CE96-4D87-9FC1-8F3A7423D29C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2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63F3344-48C1-489D-B0D8-65BB18A5851F}" type="doc">
      <dgm:prSet loTypeId="urn:microsoft.com/office/officeart/2008/layout/HexagonCluster" loCatId="picture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ru-RU"/>
        </a:p>
      </dgm:t>
    </dgm:pt>
    <dgm:pt modelId="{0D33A5FB-180C-4323-A9CF-1C2553D8AF1B}">
      <dgm:prSet phldrT="[Текст]" custT="1"/>
      <dgm:spPr/>
      <dgm:t>
        <a:bodyPr/>
        <a:lstStyle/>
        <a:p>
          <a:r>
            <a:rPr lang="kk-KZ" sz="1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Главный результат – </a:t>
          </a:r>
          <a:r>
            <a:rPr lang="kk-KZ" sz="18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повышение качества преподавания и обучения</a:t>
          </a:r>
          <a:endParaRPr lang="ru-RU" sz="1800" b="1" dirty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9EF81B3-4ED8-405E-92F9-3E3FEDE27CCE}" type="parTrans" cxnId="{FC0A7AD6-8808-49DB-B1C8-74A472F0E7A5}">
      <dgm:prSet/>
      <dgm:spPr/>
      <dgm:t>
        <a:bodyPr/>
        <a:lstStyle/>
        <a:p>
          <a:endParaRPr lang="ru-RU"/>
        </a:p>
      </dgm:t>
    </dgm:pt>
    <dgm:pt modelId="{C8CDD5DF-F707-49D7-A3FA-264DC1B0F175}" type="sibTrans" cxnId="{FC0A7AD6-8808-49DB-B1C8-74A472F0E7A5}">
      <dgm:prSet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8000" r="-8000"/>
          </a:stretch>
        </a:blipFill>
      </dgm:spPr>
      <dgm:t>
        <a:bodyPr/>
        <a:lstStyle/>
        <a:p>
          <a:endParaRPr lang="ru-RU"/>
        </a:p>
      </dgm:t>
    </dgm:pt>
    <dgm:pt modelId="{2AB980CB-6DF8-4AC4-B3D7-F6074A02DD6D}">
      <dgm:prSet phldrT="[Текст]" custT="1"/>
      <dgm:spPr/>
      <dgm:t>
        <a:bodyPr/>
        <a:lstStyle/>
        <a:p>
          <a:r>
            <a:rPr lang="kk-KZ" sz="1400" b="1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Учителя готовы публиковать результаты исследований в сборниках конференций, научно-педагогических журналах и </a:t>
          </a:r>
        </a:p>
        <a:p>
          <a:r>
            <a:rPr lang="kk-KZ" sz="1400" b="1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СМИ </a:t>
          </a:r>
          <a:endParaRPr lang="ru-RU" sz="1400" b="1" dirty="0"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9E6E11C-2A86-4C83-BCAB-C02856F26F6D}" type="parTrans" cxnId="{9BF7F008-2BF4-4458-B143-049F640179C9}">
      <dgm:prSet/>
      <dgm:spPr/>
      <dgm:t>
        <a:bodyPr/>
        <a:lstStyle/>
        <a:p>
          <a:endParaRPr lang="ru-RU"/>
        </a:p>
      </dgm:t>
    </dgm:pt>
    <dgm:pt modelId="{EDF8D1DA-D76B-4217-B3A3-3652129F844F}" type="sibTrans" cxnId="{9BF7F008-2BF4-4458-B143-049F640179C9}">
      <dgm:prSet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t="-8000" b="-8000"/>
          </a:stretch>
        </a:blipFill>
      </dgm:spPr>
      <dgm:t>
        <a:bodyPr/>
        <a:lstStyle/>
        <a:p>
          <a:endParaRPr lang="ru-RU"/>
        </a:p>
      </dgm:t>
    </dgm:pt>
    <dgm:pt modelId="{BA9B6545-53D0-49B6-A192-6CE87336AA65}">
      <dgm:prSet phldrT="[Текст]" custT="1"/>
      <dgm:spPr/>
      <dgm:t>
        <a:bodyPr/>
        <a:lstStyle/>
        <a:p>
          <a:r>
            <a:rPr lang="kk-KZ" sz="13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 рамках ВШК, в сетевом сообществе          преподаватели могут обмениваться  результатами своих исследований</a:t>
          </a:r>
          <a:endParaRPr lang="ru-RU" sz="13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1CE9E71-222F-496B-9200-E3E4F133A6C6}" type="parTrans" cxnId="{927C7A01-7AE4-408E-9D1A-4F451D6D2AC9}">
      <dgm:prSet/>
      <dgm:spPr/>
      <dgm:t>
        <a:bodyPr/>
        <a:lstStyle/>
        <a:p>
          <a:endParaRPr lang="ru-RU"/>
        </a:p>
      </dgm:t>
    </dgm:pt>
    <dgm:pt modelId="{38186C88-EEF3-4C9B-8618-696B7BDD5C6B}" type="sibTrans" cxnId="{927C7A01-7AE4-408E-9D1A-4F451D6D2AC9}">
      <dgm:prSet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t="-8000" b="-8000"/>
          </a:stretch>
        </a:blipFill>
      </dgm:spPr>
      <dgm:t>
        <a:bodyPr/>
        <a:lstStyle/>
        <a:p>
          <a:endParaRPr lang="ru-RU"/>
        </a:p>
      </dgm:t>
    </dgm:pt>
    <dgm:pt modelId="{2604F5F4-78FB-4C7E-B9D1-194B9182A146}" type="pres">
      <dgm:prSet presAssocID="{C63F3344-48C1-489D-B0D8-65BB18A5851F}" presName="Name0" presStyleCnt="0">
        <dgm:presLayoutVars>
          <dgm:chMax val="21"/>
          <dgm:chPref val="21"/>
        </dgm:presLayoutVars>
      </dgm:prSet>
      <dgm:spPr/>
      <dgm:t>
        <a:bodyPr/>
        <a:lstStyle/>
        <a:p>
          <a:endParaRPr lang="ru-RU"/>
        </a:p>
      </dgm:t>
    </dgm:pt>
    <dgm:pt modelId="{05234C53-2AA1-427D-8232-366E734F122C}" type="pres">
      <dgm:prSet presAssocID="{0D33A5FB-180C-4323-A9CF-1C2553D8AF1B}" presName="text1" presStyleCnt="0"/>
      <dgm:spPr/>
      <dgm:t>
        <a:bodyPr/>
        <a:lstStyle/>
        <a:p>
          <a:endParaRPr lang="ru-RU"/>
        </a:p>
      </dgm:t>
    </dgm:pt>
    <dgm:pt modelId="{362F998F-24FC-4E42-B0EB-CE037F357674}" type="pres">
      <dgm:prSet presAssocID="{0D33A5FB-180C-4323-A9CF-1C2553D8AF1B}" presName="textRepeatNode" presStyleLbl="alignNode1" presStyleIdx="0" presStyleCnt="3" custScaleX="10395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DD59980-4A9F-4C42-8A03-07A5225B7F0D}" type="pres">
      <dgm:prSet presAssocID="{0D33A5FB-180C-4323-A9CF-1C2553D8AF1B}" presName="textaccent1" presStyleCnt="0"/>
      <dgm:spPr/>
      <dgm:t>
        <a:bodyPr/>
        <a:lstStyle/>
        <a:p>
          <a:endParaRPr lang="ru-RU"/>
        </a:p>
      </dgm:t>
    </dgm:pt>
    <dgm:pt modelId="{4F8EAB58-6A22-41AF-8A2A-163466E13F6F}" type="pres">
      <dgm:prSet presAssocID="{0D33A5FB-180C-4323-A9CF-1C2553D8AF1B}" presName="accentRepeatNode" presStyleLbl="solidAlignAcc1" presStyleIdx="0" presStyleCnt="6"/>
      <dgm:spPr/>
      <dgm:t>
        <a:bodyPr/>
        <a:lstStyle/>
        <a:p>
          <a:endParaRPr lang="ru-RU"/>
        </a:p>
      </dgm:t>
    </dgm:pt>
    <dgm:pt modelId="{43586744-4FE4-4B62-BD26-702054B90597}" type="pres">
      <dgm:prSet presAssocID="{C8CDD5DF-F707-49D7-A3FA-264DC1B0F175}" presName="image1" presStyleCnt="0"/>
      <dgm:spPr/>
      <dgm:t>
        <a:bodyPr/>
        <a:lstStyle/>
        <a:p>
          <a:endParaRPr lang="ru-RU"/>
        </a:p>
      </dgm:t>
    </dgm:pt>
    <dgm:pt modelId="{2EC4C704-5E52-486F-BAF5-C4ADD2FB02BE}" type="pres">
      <dgm:prSet presAssocID="{C8CDD5DF-F707-49D7-A3FA-264DC1B0F175}" presName="imageRepeatNode" presStyleLbl="alignAcc1" presStyleIdx="0" presStyleCnt="3"/>
      <dgm:spPr/>
      <dgm:t>
        <a:bodyPr/>
        <a:lstStyle/>
        <a:p>
          <a:endParaRPr lang="ru-RU"/>
        </a:p>
      </dgm:t>
    </dgm:pt>
    <dgm:pt modelId="{DB4C5FAE-9A73-47B6-B5E5-77E276EEE0C0}" type="pres">
      <dgm:prSet presAssocID="{C8CDD5DF-F707-49D7-A3FA-264DC1B0F175}" presName="imageaccent1" presStyleCnt="0"/>
      <dgm:spPr/>
      <dgm:t>
        <a:bodyPr/>
        <a:lstStyle/>
        <a:p>
          <a:endParaRPr lang="ru-RU"/>
        </a:p>
      </dgm:t>
    </dgm:pt>
    <dgm:pt modelId="{55F3B781-497B-487B-B235-2B0A1D704F6E}" type="pres">
      <dgm:prSet presAssocID="{C8CDD5DF-F707-49D7-A3FA-264DC1B0F175}" presName="accentRepeatNode" presStyleLbl="solidAlignAcc1" presStyleIdx="1" presStyleCnt="6"/>
      <dgm:spPr/>
      <dgm:t>
        <a:bodyPr/>
        <a:lstStyle/>
        <a:p>
          <a:endParaRPr lang="ru-RU"/>
        </a:p>
      </dgm:t>
    </dgm:pt>
    <dgm:pt modelId="{C27A4C16-7D0B-4818-9FAC-69F5FEE56CC9}" type="pres">
      <dgm:prSet presAssocID="{2AB980CB-6DF8-4AC4-B3D7-F6074A02DD6D}" presName="text2" presStyleCnt="0"/>
      <dgm:spPr/>
      <dgm:t>
        <a:bodyPr/>
        <a:lstStyle/>
        <a:p>
          <a:endParaRPr lang="ru-RU"/>
        </a:p>
      </dgm:t>
    </dgm:pt>
    <dgm:pt modelId="{D793121B-6C43-4F11-9E28-63CF4DC221EE}" type="pres">
      <dgm:prSet presAssocID="{2AB980CB-6DF8-4AC4-B3D7-F6074A02DD6D}" presName="textRepeatNode" presStyleLbl="alignNode1" presStyleIdx="1" presStyleCnt="3" custScaleX="105322" custScaleY="11287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A089B88-AA91-4B59-A076-1E554A09C2D4}" type="pres">
      <dgm:prSet presAssocID="{2AB980CB-6DF8-4AC4-B3D7-F6074A02DD6D}" presName="textaccent2" presStyleCnt="0"/>
      <dgm:spPr/>
      <dgm:t>
        <a:bodyPr/>
        <a:lstStyle/>
        <a:p>
          <a:endParaRPr lang="ru-RU"/>
        </a:p>
      </dgm:t>
    </dgm:pt>
    <dgm:pt modelId="{3E570DC7-E42F-41FA-BF85-97FAFD15FEC0}" type="pres">
      <dgm:prSet presAssocID="{2AB980CB-6DF8-4AC4-B3D7-F6074A02DD6D}" presName="accentRepeatNode" presStyleLbl="solidAlignAcc1" presStyleIdx="2" presStyleCnt="6"/>
      <dgm:spPr/>
      <dgm:t>
        <a:bodyPr/>
        <a:lstStyle/>
        <a:p>
          <a:endParaRPr lang="ru-RU"/>
        </a:p>
      </dgm:t>
    </dgm:pt>
    <dgm:pt modelId="{0854B100-F7ED-44F5-8DD8-DAED480E4121}" type="pres">
      <dgm:prSet presAssocID="{EDF8D1DA-D76B-4217-B3A3-3652129F844F}" presName="image2" presStyleCnt="0"/>
      <dgm:spPr/>
      <dgm:t>
        <a:bodyPr/>
        <a:lstStyle/>
        <a:p>
          <a:endParaRPr lang="ru-RU"/>
        </a:p>
      </dgm:t>
    </dgm:pt>
    <dgm:pt modelId="{AEF44710-22E0-4779-9A55-8308F6895980}" type="pres">
      <dgm:prSet presAssocID="{EDF8D1DA-D76B-4217-B3A3-3652129F844F}" presName="imageRepeatNode" presStyleLbl="alignAcc1" presStyleIdx="1" presStyleCnt="3" custLinFactNeighborX="-1633" custLinFactNeighborY="-1894"/>
      <dgm:spPr/>
      <dgm:t>
        <a:bodyPr/>
        <a:lstStyle/>
        <a:p>
          <a:endParaRPr lang="ru-RU"/>
        </a:p>
      </dgm:t>
    </dgm:pt>
    <dgm:pt modelId="{6EEF12F6-5D9D-424A-AF7E-ACE275B95E64}" type="pres">
      <dgm:prSet presAssocID="{EDF8D1DA-D76B-4217-B3A3-3652129F844F}" presName="imageaccent2" presStyleCnt="0"/>
      <dgm:spPr/>
      <dgm:t>
        <a:bodyPr/>
        <a:lstStyle/>
        <a:p>
          <a:endParaRPr lang="ru-RU"/>
        </a:p>
      </dgm:t>
    </dgm:pt>
    <dgm:pt modelId="{5D9E507D-EEA1-4D65-AD60-FD15EE06A5C4}" type="pres">
      <dgm:prSet presAssocID="{EDF8D1DA-D76B-4217-B3A3-3652129F844F}" presName="accentRepeatNode" presStyleLbl="solidAlignAcc1" presStyleIdx="3" presStyleCnt="6"/>
      <dgm:spPr/>
      <dgm:t>
        <a:bodyPr/>
        <a:lstStyle/>
        <a:p>
          <a:endParaRPr lang="ru-RU"/>
        </a:p>
      </dgm:t>
    </dgm:pt>
    <dgm:pt modelId="{58597447-BF8C-449B-8E15-392E8E1ADF59}" type="pres">
      <dgm:prSet presAssocID="{BA9B6545-53D0-49B6-A192-6CE87336AA65}" presName="text3" presStyleCnt="0"/>
      <dgm:spPr/>
      <dgm:t>
        <a:bodyPr/>
        <a:lstStyle/>
        <a:p>
          <a:endParaRPr lang="ru-RU"/>
        </a:p>
      </dgm:t>
    </dgm:pt>
    <dgm:pt modelId="{4BA5576E-AA9C-4442-93BD-73320E4DD3B4}" type="pres">
      <dgm:prSet presAssocID="{BA9B6545-53D0-49B6-A192-6CE87336AA65}" presName="textRepeatNode" presStyleLbl="alignNode1" presStyleIdx="2" presStyleCnt="3" custScaleX="101509" custScaleY="10001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F820D2A-F42A-452A-8F98-6341E95831E6}" type="pres">
      <dgm:prSet presAssocID="{BA9B6545-53D0-49B6-A192-6CE87336AA65}" presName="textaccent3" presStyleCnt="0"/>
      <dgm:spPr/>
      <dgm:t>
        <a:bodyPr/>
        <a:lstStyle/>
        <a:p>
          <a:endParaRPr lang="ru-RU"/>
        </a:p>
      </dgm:t>
    </dgm:pt>
    <dgm:pt modelId="{D713BAD5-D016-4B7B-9340-648C4786EE29}" type="pres">
      <dgm:prSet presAssocID="{BA9B6545-53D0-49B6-A192-6CE87336AA65}" presName="accentRepeatNode" presStyleLbl="solidAlignAcc1" presStyleIdx="4" presStyleCnt="6" custLinFactX="1815" custLinFactY="143538" custLinFactNeighborX="100000" custLinFactNeighborY="200000"/>
      <dgm:spPr/>
      <dgm:t>
        <a:bodyPr/>
        <a:lstStyle/>
        <a:p>
          <a:endParaRPr lang="ru-RU"/>
        </a:p>
      </dgm:t>
    </dgm:pt>
    <dgm:pt modelId="{B2DCEFAC-4823-4061-BDF2-1A9A2B8E3AD5}" type="pres">
      <dgm:prSet presAssocID="{38186C88-EEF3-4C9B-8618-696B7BDD5C6B}" presName="image3" presStyleCnt="0"/>
      <dgm:spPr/>
      <dgm:t>
        <a:bodyPr/>
        <a:lstStyle/>
        <a:p>
          <a:endParaRPr lang="ru-RU"/>
        </a:p>
      </dgm:t>
    </dgm:pt>
    <dgm:pt modelId="{1209AD17-AC18-4436-A086-592C8F116987}" type="pres">
      <dgm:prSet presAssocID="{38186C88-EEF3-4C9B-8618-696B7BDD5C6B}" presName="imageRepeatNode" presStyleLbl="alignAcc1" presStyleIdx="2" presStyleCnt="3"/>
      <dgm:spPr/>
      <dgm:t>
        <a:bodyPr/>
        <a:lstStyle/>
        <a:p>
          <a:endParaRPr lang="ru-RU"/>
        </a:p>
      </dgm:t>
    </dgm:pt>
    <dgm:pt modelId="{980A6DB8-2788-45E3-94F7-C1823523BB62}" type="pres">
      <dgm:prSet presAssocID="{38186C88-EEF3-4C9B-8618-696B7BDD5C6B}" presName="imageaccent3" presStyleCnt="0"/>
      <dgm:spPr/>
      <dgm:t>
        <a:bodyPr/>
        <a:lstStyle/>
        <a:p>
          <a:endParaRPr lang="ru-RU"/>
        </a:p>
      </dgm:t>
    </dgm:pt>
    <dgm:pt modelId="{1E82D93B-3780-47E5-8FCA-8AA1A290F2EA}" type="pres">
      <dgm:prSet presAssocID="{38186C88-EEF3-4C9B-8618-696B7BDD5C6B}" presName="accentRepeatNode" presStyleLbl="solidAlignAcc1" presStyleIdx="5" presStyleCnt="6"/>
      <dgm:spPr/>
      <dgm:t>
        <a:bodyPr/>
        <a:lstStyle/>
        <a:p>
          <a:endParaRPr lang="ru-RU"/>
        </a:p>
      </dgm:t>
    </dgm:pt>
  </dgm:ptLst>
  <dgm:cxnLst>
    <dgm:cxn modelId="{B132579C-2172-4283-9428-1564151FEF3A}" type="presOf" srcId="{38186C88-EEF3-4C9B-8618-696B7BDD5C6B}" destId="{1209AD17-AC18-4436-A086-592C8F116987}" srcOrd="0" destOrd="0" presId="urn:microsoft.com/office/officeart/2008/layout/HexagonCluster"/>
    <dgm:cxn modelId="{2A40B3CB-BA36-46D2-BEA7-CAA2D0C1360F}" type="presOf" srcId="{C8CDD5DF-F707-49D7-A3FA-264DC1B0F175}" destId="{2EC4C704-5E52-486F-BAF5-C4ADD2FB02BE}" srcOrd="0" destOrd="0" presId="urn:microsoft.com/office/officeart/2008/layout/HexagonCluster"/>
    <dgm:cxn modelId="{927C7A01-7AE4-408E-9D1A-4F451D6D2AC9}" srcId="{C63F3344-48C1-489D-B0D8-65BB18A5851F}" destId="{BA9B6545-53D0-49B6-A192-6CE87336AA65}" srcOrd="2" destOrd="0" parTransId="{31CE9E71-222F-496B-9200-E3E4F133A6C6}" sibTransId="{38186C88-EEF3-4C9B-8618-696B7BDD5C6B}"/>
    <dgm:cxn modelId="{D4C53C90-4EA5-4781-B69E-F03AA2EDB0D9}" type="presOf" srcId="{BA9B6545-53D0-49B6-A192-6CE87336AA65}" destId="{4BA5576E-AA9C-4442-93BD-73320E4DD3B4}" srcOrd="0" destOrd="0" presId="urn:microsoft.com/office/officeart/2008/layout/HexagonCluster"/>
    <dgm:cxn modelId="{20DFD8E0-E6DE-4AB0-89CC-02F5BC55180F}" type="presOf" srcId="{C63F3344-48C1-489D-B0D8-65BB18A5851F}" destId="{2604F5F4-78FB-4C7E-B9D1-194B9182A146}" srcOrd="0" destOrd="0" presId="urn:microsoft.com/office/officeart/2008/layout/HexagonCluster"/>
    <dgm:cxn modelId="{E2E3438E-F893-407F-86CE-6DBA9C116F11}" type="presOf" srcId="{2AB980CB-6DF8-4AC4-B3D7-F6074A02DD6D}" destId="{D793121B-6C43-4F11-9E28-63CF4DC221EE}" srcOrd="0" destOrd="0" presId="urn:microsoft.com/office/officeart/2008/layout/HexagonCluster"/>
    <dgm:cxn modelId="{9BF7F008-2BF4-4458-B143-049F640179C9}" srcId="{C63F3344-48C1-489D-B0D8-65BB18A5851F}" destId="{2AB980CB-6DF8-4AC4-B3D7-F6074A02DD6D}" srcOrd="1" destOrd="0" parTransId="{09E6E11C-2A86-4C83-BCAB-C02856F26F6D}" sibTransId="{EDF8D1DA-D76B-4217-B3A3-3652129F844F}"/>
    <dgm:cxn modelId="{FC0A7AD6-8808-49DB-B1C8-74A472F0E7A5}" srcId="{C63F3344-48C1-489D-B0D8-65BB18A5851F}" destId="{0D33A5FB-180C-4323-A9CF-1C2553D8AF1B}" srcOrd="0" destOrd="0" parTransId="{69EF81B3-4ED8-405E-92F9-3E3FEDE27CCE}" sibTransId="{C8CDD5DF-F707-49D7-A3FA-264DC1B0F175}"/>
    <dgm:cxn modelId="{59E13018-B7B5-4FC8-9C41-B05D4B9963B0}" type="presOf" srcId="{0D33A5FB-180C-4323-A9CF-1C2553D8AF1B}" destId="{362F998F-24FC-4E42-B0EB-CE037F357674}" srcOrd="0" destOrd="0" presId="urn:microsoft.com/office/officeart/2008/layout/HexagonCluster"/>
    <dgm:cxn modelId="{26B200CB-09AD-4C49-B89B-4BDCFE42123D}" type="presOf" srcId="{EDF8D1DA-D76B-4217-B3A3-3652129F844F}" destId="{AEF44710-22E0-4779-9A55-8308F6895980}" srcOrd="0" destOrd="0" presId="urn:microsoft.com/office/officeart/2008/layout/HexagonCluster"/>
    <dgm:cxn modelId="{70B12D40-6414-430C-8F6F-07F3EC5DC39C}" type="presParOf" srcId="{2604F5F4-78FB-4C7E-B9D1-194B9182A146}" destId="{05234C53-2AA1-427D-8232-366E734F122C}" srcOrd="0" destOrd="0" presId="urn:microsoft.com/office/officeart/2008/layout/HexagonCluster"/>
    <dgm:cxn modelId="{FC37BD85-512F-47A8-9EA9-91074B8AA672}" type="presParOf" srcId="{05234C53-2AA1-427D-8232-366E734F122C}" destId="{362F998F-24FC-4E42-B0EB-CE037F357674}" srcOrd="0" destOrd="0" presId="urn:microsoft.com/office/officeart/2008/layout/HexagonCluster"/>
    <dgm:cxn modelId="{1307650A-EB89-442F-9A59-78A65720BBC5}" type="presParOf" srcId="{2604F5F4-78FB-4C7E-B9D1-194B9182A146}" destId="{6DD59980-4A9F-4C42-8A03-07A5225B7F0D}" srcOrd="1" destOrd="0" presId="urn:microsoft.com/office/officeart/2008/layout/HexagonCluster"/>
    <dgm:cxn modelId="{D221A960-324A-4725-982A-C2B9F0496266}" type="presParOf" srcId="{6DD59980-4A9F-4C42-8A03-07A5225B7F0D}" destId="{4F8EAB58-6A22-41AF-8A2A-163466E13F6F}" srcOrd="0" destOrd="0" presId="urn:microsoft.com/office/officeart/2008/layout/HexagonCluster"/>
    <dgm:cxn modelId="{6F20BBF0-DE4E-4386-8E78-E86AD3CC8A95}" type="presParOf" srcId="{2604F5F4-78FB-4C7E-B9D1-194B9182A146}" destId="{43586744-4FE4-4B62-BD26-702054B90597}" srcOrd="2" destOrd="0" presId="urn:microsoft.com/office/officeart/2008/layout/HexagonCluster"/>
    <dgm:cxn modelId="{A0B49984-E0CB-4008-89B2-7586A2C66125}" type="presParOf" srcId="{43586744-4FE4-4B62-BD26-702054B90597}" destId="{2EC4C704-5E52-486F-BAF5-C4ADD2FB02BE}" srcOrd="0" destOrd="0" presId="urn:microsoft.com/office/officeart/2008/layout/HexagonCluster"/>
    <dgm:cxn modelId="{D0A84C15-2C39-4C94-B888-32C0C12813F3}" type="presParOf" srcId="{2604F5F4-78FB-4C7E-B9D1-194B9182A146}" destId="{DB4C5FAE-9A73-47B6-B5E5-77E276EEE0C0}" srcOrd="3" destOrd="0" presId="urn:microsoft.com/office/officeart/2008/layout/HexagonCluster"/>
    <dgm:cxn modelId="{795084E7-6E8A-42A3-B959-01F0BCFC7532}" type="presParOf" srcId="{DB4C5FAE-9A73-47B6-B5E5-77E276EEE0C0}" destId="{55F3B781-497B-487B-B235-2B0A1D704F6E}" srcOrd="0" destOrd="0" presId="urn:microsoft.com/office/officeart/2008/layout/HexagonCluster"/>
    <dgm:cxn modelId="{F90BAB5D-6837-43DC-8B29-766D8FB03CB6}" type="presParOf" srcId="{2604F5F4-78FB-4C7E-B9D1-194B9182A146}" destId="{C27A4C16-7D0B-4818-9FAC-69F5FEE56CC9}" srcOrd="4" destOrd="0" presId="urn:microsoft.com/office/officeart/2008/layout/HexagonCluster"/>
    <dgm:cxn modelId="{8B4621BD-4780-46DE-97E4-D3AA99519D49}" type="presParOf" srcId="{C27A4C16-7D0B-4818-9FAC-69F5FEE56CC9}" destId="{D793121B-6C43-4F11-9E28-63CF4DC221EE}" srcOrd="0" destOrd="0" presId="urn:microsoft.com/office/officeart/2008/layout/HexagonCluster"/>
    <dgm:cxn modelId="{0D0EFB37-3457-4E14-9C9F-BECA417F2C91}" type="presParOf" srcId="{2604F5F4-78FB-4C7E-B9D1-194B9182A146}" destId="{1A089B88-AA91-4B59-A076-1E554A09C2D4}" srcOrd="5" destOrd="0" presId="urn:microsoft.com/office/officeart/2008/layout/HexagonCluster"/>
    <dgm:cxn modelId="{71B8EB55-8DDD-4B19-9D94-9214BE666696}" type="presParOf" srcId="{1A089B88-AA91-4B59-A076-1E554A09C2D4}" destId="{3E570DC7-E42F-41FA-BF85-97FAFD15FEC0}" srcOrd="0" destOrd="0" presId="urn:microsoft.com/office/officeart/2008/layout/HexagonCluster"/>
    <dgm:cxn modelId="{3130DA70-41B9-46EC-9C36-D50DAF6498F9}" type="presParOf" srcId="{2604F5F4-78FB-4C7E-B9D1-194B9182A146}" destId="{0854B100-F7ED-44F5-8DD8-DAED480E4121}" srcOrd="6" destOrd="0" presId="urn:microsoft.com/office/officeart/2008/layout/HexagonCluster"/>
    <dgm:cxn modelId="{402D59ED-80CA-45A7-A517-F518AA9C642F}" type="presParOf" srcId="{0854B100-F7ED-44F5-8DD8-DAED480E4121}" destId="{AEF44710-22E0-4779-9A55-8308F6895980}" srcOrd="0" destOrd="0" presId="urn:microsoft.com/office/officeart/2008/layout/HexagonCluster"/>
    <dgm:cxn modelId="{B9BD9277-1DBC-4CF4-8C85-8A4874CBCB81}" type="presParOf" srcId="{2604F5F4-78FB-4C7E-B9D1-194B9182A146}" destId="{6EEF12F6-5D9D-424A-AF7E-ACE275B95E64}" srcOrd="7" destOrd="0" presId="urn:microsoft.com/office/officeart/2008/layout/HexagonCluster"/>
    <dgm:cxn modelId="{9B10277D-B2EB-46BE-A8A9-942C489336A0}" type="presParOf" srcId="{6EEF12F6-5D9D-424A-AF7E-ACE275B95E64}" destId="{5D9E507D-EEA1-4D65-AD60-FD15EE06A5C4}" srcOrd="0" destOrd="0" presId="urn:microsoft.com/office/officeart/2008/layout/HexagonCluster"/>
    <dgm:cxn modelId="{7C29C7C5-01FC-429E-9AD3-37BD40AD9AD1}" type="presParOf" srcId="{2604F5F4-78FB-4C7E-B9D1-194B9182A146}" destId="{58597447-BF8C-449B-8E15-392E8E1ADF59}" srcOrd="8" destOrd="0" presId="urn:microsoft.com/office/officeart/2008/layout/HexagonCluster"/>
    <dgm:cxn modelId="{C8DA8B77-9BA9-4294-901F-A1A1196CCEEE}" type="presParOf" srcId="{58597447-BF8C-449B-8E15-392E8E1ADF59}" destId="{4BA5576E-AA9C-4442-93BD-73320E4DD3B4}" srcOrd="0" destOrd="0" presId="urn:microsoft.com/office/officeart/2008/layout/HexagonCluster"/>
    <dgm:cxn modelId="{E817E101-2740-4C3C-9144-9D230C8B2532}" type="presParOf" srcId="{2604F5F4-78FB-4C7E-B9D1-194B9182A146}" destId="{EF820D2A-F42A-452A-8F98-6341E95831E6}" srcOrd="9" destOrd="0" presId="urn:microsoft.com/office/officeart/2008/layout/HexagonCluster"/>
    <dgm:cxn modelId="{197DDA51-E049-4944-AF6B-29891A9D517C}" type="presParOf" srcId="{EF820D2A-F42A-452A-8F98-6341E95831E6}" destId="{D713BAD5-D016-4B7B-9340-648C4786EE29}" srcOrd="0" destOrd="0" presId="urn:microsoft.com/office/officeart/2008/layout/HexagonCluster"/>
    <dgm:cxn modelId="{1AE1F6F8-AB86-4C58-9330-704B73451782}" type="presParOf" srcId="{2604F5F4-78FB-4C7E-B9D1-194B9182A146}" destId="{B2DCEFAC-4823-4061-BDF2-1A9A2B8E3AD5}" srcOrd="10" destOrd="0" presId="urn:microsoft.com/office/officeart/2008/layout/HexagonCluster"/>
    <dgm:cxn modelId="{F7EFDBF6-6502-47C9-93A3-AB41297780DE}" type="presParOf" srcId="{B2DCEFAC-4823-4061-BDF2-1A9A2B8E3AD5}" destId="{1209AD17-AC18-4436-A086-592C8F116987}" srcOrd="0" destOrd="0" presId="urn:microsoft.com/office/officeart/2008/layout/HexagonCluster"/>
    <dgm:cxn modelId="{FC303EB0-92C3-4AE4-A17D-ACC4D40802D9}" type="presParOf" srcId="{2604F5F4-78FB-4C7E-B9D1-194B9182A146}" destId="{980A6DB8-2788-45E3-94F7-C1823523BB62}" srcOrd="11" destOrd="0" presId="urn:microsoft.com/office/officeart/2008/layout/HexagonCluster"/>
    <dgm:cxn modelId="{4C27E59E-2CCE-4A09-8660-FF35FA8FB021}" type="presParOf" srcId="{980A6DB8-2788-45E3-94F7-C1823523BB62}" destId="{1E82D93B-3780-47E5-8FCA-8AA1A290F2EA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627264B-820B-490C-A78E-B40EE2A0DE3E}" type="doc">
      <dgm:prSet loTypeId="urn:microsoft.com/office/officeart/2005/8/layout/StepDownProcess" loCatId="process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ru-RU"/>
        </a:p>
      </dgm:t>
    </dgm:pt>
    <dgm:pt modelId="{658A4C11-4449-4C38-84A2-EC8AF112D26A}">
      <dgm:prSet phldrT="[Текст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kk-KZ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 уровне сети НИШ </a:t>
          </a:r>
          <a:endParaRPr lang="ru-RU" sz="2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93A185A-3647-4906-8C5E-53C87E91A8C2}" type="parTrans" cxnId="{8ABC0175-0A19-4871-A8B6-8E41C62C0264}">
      <dgm:prSet/>
      <dgm:spPr/>
      <dgm:t>
        <a:bodyPr/>
        <a:lstStyle/>
        <a:p>
          <a:endParaRPr lang="ru-RU"/>
        </a:p>
      </dgm:t>
    </dgm:pt>
    <dgm:pt modelId="{0538501B-A6BE-4BDA-B0D6-66B37887B4A2}" type="sibTrans" cxnId="{8ABC0175-0A19-4871-A8B6-8E41C62C0264}">
      <dgm:prSet/>
      <dgm:spPr/>
      <dgm:t>
        <a:bodyPr/>
        <a:lstStyle/>
        <a:p>
          <a:endParaRPr lang="ru-RU"/>
        </a:p>
      </dgm:t>
    </dgm:pt>
    <dgm:pt modelId="{5685DBA9-C39A-45B4-AAB6-BD9A40735328}">
      <dgm:prSet phldrT="[Текст]" custT="1"/>
      <dgm:spPr/>
      <dgm:t>
        <a:bodyPr/>
        <a:lstStyle/>
        <a:p>
          <a:r>
            <a:rPr lang="kk-KZ" sz="2000" b="1" dirty="0" smtClean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Онлайн-конференция по </a:t>
          </a:r>
          <a:r>
            <a:rPr lang="en-US" sz="2000" b="1" dirty="0" smtClean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skype </a:t>
          </a:r>
          <a:r>
            <a:rPr lang="kk-KZ" sz="2000" b="1" dirty="0" smtClean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 каждую среду(ссылка)</a:t>
          </a:r>
          <a:endParaRPr lang="ru-RU" sz="2000" b="1" dirty="0">
            <a:solidFill>
              <a:schemeClr val="tx2">
                <a:lumMod val="1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2EAEB32-08B8-404A-8722-FA530EAC06E9}" type="parTrans" cxnId="{098954C0-88AE-4F7C-A40D-0DABF30E1F5E}">
      <dgm:prSet/>
      <dgm:spPr/>
      <dgm:t>
        <a:bodyPr/>
        <a:lstStyle/>
        <a:p>
          <a:endParaRPr lang="ru-RU"/>
        </a:p>
      </dgm:t>
    </dgm:pt>
    <dgm:pt modelId="{D9AA9845-D924-4A36-8145-F80C13BB34DA}" type="sibTrans" cxnId="{098954C0-88AE-4F7C-A40D-0DABF30E1F5E}">
      <dgm:prSet/>
      <dgm:spPr/>
      <dgm:t>
        <a:bodyPr/>
        <a:lstStyle/>
        <a:p>
          <a:endParaRPr lang="ru-RU"/>
        </a:p>
      </dgm:t>
    </dgm:pt>
    <dgm:pt modelId="{524C7276-6ADF-4D31-BCD3-A3599CFF390B}">
      <dgm:prSet phldrT="[Текст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kk-KZ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На уровне школы </a:t>
          </a:r>
          <a:endParaRPr lang="ru-RU" sz="2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F0417C0-8E48-490D-85C5-0F45CEDF8825}" type="parTrans" cxnId="{1B6C8BBB-D5C0-4A19-BEB7-07B050CAD146}">
      <dgm:prSet/>
      <dgm:spPr/>
      <dgm:t>
        <a:bodyPr/>
        <a:lstStyle/>
        <a:p>
          <a:endParaRPr lang="ru-RU"/>
        </a:p>
      </dgm:t>
    </dgm:pt>
    <dgm:pt modelId="{BF11358F-B279-44AF-8A95-C61DED202F62}" type="sibTrans" cxnId="{1B6C8BBB-D5C0-4A19-BEB7-07B050CAD146}">
      <dgm:prSet/>
      <dgm:spPr/>
      <dgm:t>
        <a:bodyPr/>
        <a:lstStyle/>
        <a:p>
          <a:endParaRPr lang="ru-RU"/>
        </a:p>
      </dgm:t>
    </dgm:pt>
    <dgm:pt modelId="{5E0433C0-A7E2-4CE3-9047-8B0EF58A3CF9}">
      <dgm:prSet phldrT="[Текст]" custT="1"/>
      <dgm:spPr/>
      <dgm:t>
        <a:bodyPr/>
        <a:lstStyle/>
        <a:p>
          <a:r>
            <a:rPr lang="kk-KZ" sz="1900" b="1" dirty="0" smtClean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Проведение внутришкольных семинаров, тренингов </a:t>
          </a:r>
          <a:endParaRPr lang="ru-RU" sz="1900" b="1" dirty="0">
            <a:solidFill>
              <a:schemeClr val="tx2">
                <a:lumMod val="1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96C2F88-45FE-4A87-B0CA-D29E1DC4C42C}" type="parTrans" cxnId="{7859AE38-718E-4646-A5FB-50FE23F177E7}">
      <dgm:prSet/>
      <dgm:spPr/>
      <dgm:t>
        <a:bodyPr/>
        <a:lstStyle/>
        <a:p>
          <a:endParaRPr lang="ru-RU"/>
        </a:p>
      </dgm:t>
    </dgm:pt>
    <dgm:pt modelId="{1355CB2D-4644-44D9-AF3F-69D630A20E5D}" type="sibTrans" cxnId="{7859AE38-718E-4646-A5FB-50FE23F177E7}">
      <dgm:prSet/>
      <dgm:spPr/>
      <dgm:t>
        <a:bodyPr/>
        <a:lstStyle/>
        <a:p>
          <a:endParaRPr lang="ru-RU"/>
        </a:p>
      </dgm:t>
    </dgm:pt>
    <dgm:pt modelId="{C2C65862-AEAE-4B84-A9CF-FA451D6F9156}">
      <dgm:prSet phldrT="[Текст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kk-KZ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На уровне методических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kk-KZ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объединений</a:t>
          </a:r>
          <a:endParaRPr lang="ru-RU" sz="2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3222A3D-9FB8-49F5-83DC-E9E83A2C6631}" type="parTrans" cxnId="{2B57EB64-6813-4903-89A5-0CEF8EBC2608}">
      <dgm:prSet/>
      <dgm:spPr/>
      <dgm:t>
        <a:bodyPr/>
        <a:lstStyle/>
        <a:p>
          <a:endParaRPr lang="ru-RU"/>
        </a:p>
      </dgm:t>
    </dgm:pt>
    <dgm:pt modelId="{13D3BB6A-7F5D-4ABB-86D4-F91FE2EE3AB9}" type="sibTrans" cxnId="{2B57EB64-6813-4903-89A5-0CEF8EBC2608}">
      <dgm:prSet/>
      <dgm:spPr/>
      <dgm:t>
        <a:bodyPr/>
        <a:lstStyle/>
        <a:p>
          <a:endParaRPr lang="ru-RU"/>
        </a:p>
      </dgm:t>
    </dgm:pt>
    <dgm:pt modelId="{A605A40C-8BAF-45A1-8ABE-B61F604F4556}">
      <dgm:prSet phldrT="[Текст]" custT="1"/>
      <dgm:spPr/>
      <dgm:t>
        <a:bodyPr/>
        <a:lstStyle/>
        <a:p>
          <a:r>
            <a:rPr lang="ru-RU" sz="2000" b="1" dirty="0" smtClean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Трансляция опыта учителей</a:t>
          </a:r>
          <a:endParaRPr lang="ru-RU" sz="2000" b="1" dirty="0">
            <a:solidFill>
              <a:schemeClr val="tx2">
                <a:lumMod val="1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431F617-8977-47FA-B63D-45C7A50F38A6}" type="parTrans" cxnId="{1BA2B7B8-6E7B-4E75-A02F-196269A8B5FF}">
      <dgm:prSet/>
      <dgm:spPr/>
      <dgm:t>
        <a:bodyPr/>
        <a:lstStyle/>
        <a:p>
          <a:endParaRPr lang="ru-RU"/>
        </a:p>
      </dgm:t>
    </dgm:pt>
    <dgm:pt modelId="{44D7EB38-33FE-4BD2-A536-846B0A42D21A}" type="sibTrans" cxnId="{1BA2B7B8-6E7B-4E75-A02F-196269A8B5FF}">
      <dgm:prSet/>
      <dgm:spPr/>
      <dgm:t>
        <a:bodyPr/>
        <a:lstStyle/>
        <a:p>
          <a:endParaRPr lang="ru-RU"/>
        </a:p>
      </dgm:t>
    </dgm:pt>
    <dgm:pt modelId="{28A7E697-5CCA-427C-A854-C64E846E8863}">
      <dgm:prSet phldrT="[Текст]" custT="1"/>
      <dgm:spPr/>
      <dgm:t>
        <a:bodyPr/>
        <a:lstStyle/>
        <a:p>
          <a:endParaRPr lang="ru-RU" sz="18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3622646-88F5-472F-9E81-5D851E1E503F}" type="parTrans" cxnId="{459FC0CA-56EE-455A-90C5-B983347EFB92}">
      <dgm:prSet/>
      <dgm:spPr/>
      <dgm:t>
        <a:bodyPr/>
        <a:lstStyle/>
        <a:p>
          <a:endParaRPr lang="ru-RU"/>
        </a:p>
      </dgm:t>
    </dgm:pt>
    <dgm:pt modelId="{D4F35C0A-CF1D-4305-88A0-5A2CA77067DA}" type="sibTrans" cxnId="{459FC0CA-56EE-455A-90C5-B983347EFB92}">
      <dgm:prSet/>
      <dgm:spPr/>
      <dgm:t>
        <a:bodyPr/>
        <a:lstStyle/>
        <a:p>
          <a:endParaRPr lang="ru-RU"/>
        </a:p>
      </dgm:t>
    </dgm:pt>
    <dgm:pt modelId="{197C1F81-D550-41DE-9BDC-C0097A2E5DB6}">
      <dgm:prSet phldrT="[Текст]" custT="1"/>
      <dgm:spPr/>
      <dgm:t>
        <a:bodyPr/>
        <a:lstStyle/>
        <a:p>
          <a:r>
            <a:rPr lang="ru-RU" sz="2000" b="1" dirty="0" smtClean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Командные исследовательские работы</a:t>
          </a:r>
          <a:endParaRPr lang="ru-RU" sz="2000" b="1" dirty="0">
            <a:solidFill>
              <a:schemeClr val="tx2">
                <a:lumMod val="1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24C10A6-5EAE-45A8-BD76-D70B500E328B}" type="parTrans" cxnId="{3E7F1929-791B-4652-B1CD-3DB933F9274A}">
      <dgm:prSet/>
      <dgm:spPr/>
      <dgm:t>
        <a:bodyPr/>
        <a:lstStyle/>
        <a:p>
          <a:endParaRPr lang="ru-RU"/>
        </a:p>
      </dgm:t>
    </dgm:pt>
    <dgm:pt modelId="{68966E88-E8B4-4CF3-9233-B3D78B477A4A}" type="sibTrans" cxnId="{3E7F1929-791B-4652-B1CD-3DB933F9274A}">
      <dgm:prSet/>
      <dgm:spPr/>
      <dgm:t>
        <a:bodyPr/>
        <a:lstStyle/>
        <a:p>
          <a:endParaRPr lang="ru-RU"/>
        </a:p>
      </dgm:t>
    </dgm:pt>
    <dgm:pt modelId="{6EED2E91-EE2E-4711-A057-2E5B6F3BC4BA}">
      <dgm:prSet phldrT="[Текст]" custT="1"/>
      <dgm:spPr/>
      <dgm:t>
        <a:bodyPr/>
        <a:lstStyle/>
        <a:p>
          <a:r>
            <a:rPr lang="ru-RU" sz="1900" b="1" dirty="0" smtClean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Командные исследовательские работы</a:t>
          </a:r>
          <a:endParaRPr lang="ru-RU" sz="1900" b="1" dirty="0">
            <a:solidFill>
              <a:schemeClr val="tx2">
                <a:lumMod val="1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71CE12E-6049-497A-A5BF-C11B24F99270}" type="parTrans" cxnId="{7C71F3A4-76EF-4356-8580-C1D3E1185CB6}">
      <dgm:prSet/>
      <dgm:spPr/>
      <dgm:t>
        <a:bodyPr/>
        <a:lstStyle/>
        <a:p>
          <a:endParaRPr lang="ru-RU"/>
        </a:p>
      </dgm:t>
    </dgm:pt>
    <dgm:pt modelId="{53EB4BCC-8F81-44BB-93A6-D685EEA75C48}" type="sibTrans" cxnId="{7C71F3A4-76EF-4356-8580-C1D3E1185CB6}">
      <dgm:prSet/>
      <dgm:spPr/>
      <dgm:t>
        <a:bodyPr/>
        <a:lstStyle/>
        <a:p>
          <a:endParaRPr lang="ru-RU"/>
        </a:p>
      </dgm:t>
    </dgm:pt>
    <dgm:pt modelId="{40FE9049-48F9-4341-9053-71851057D338}">
      <dgm:prSet phldrT="[Текст]" custT="1"/>
      <dgm:spPr/>
      <dgm:t>
        <a:bodyPr/>
        <a:lstStyle/>
        <a:p>
          <a:r>
            <a:rPr lang="ru-RU" sz="1900" b="1" dirty="0" smtClean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Интеграция разных предметов   </a:t>
          </a:r>
          <a:endParaRPr lang="ru-RU" sz="1900" b="1" dirty="0">
            <a:solidFill>
              <a:schemeClr val="tx2">
                <a:lumMod val="1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180BF46-464B-4BE0-9650-2E7E1541284A}" type="parTrans" cxnId="{548E3DA8-DE9D-4AC7-B65B-FB08991D163B}">
      <dgm:prSet/>
      <dgm:spPr/>
      <dgm:t>
        <a:bodyPr/>
        <a:lstStyle/>
        <a:p>
          <a:endParaRPr lang="ru-RU"/>
        </a:p>
      </dgm:t>
    </dgm:pt>
    <dgm:pt modelId="{816186D5-5939-4000-80B2-AEC2859750F5}" type="sibTrans" cxnId="{548E3DA8-DE9D-4AC7-B65B-FB08991D163B}">
      <dgm:prSet/>
      <dgm:spPr/>
      <dgm:t>
        <a:bodyPr/>
        <a:lstStyle/>
        <a:p>
          <a:endParaRPr lang="ru-RU"/>
        </a:p>
      </dgm:t>
    </dgm:pt>
    <dgm:pt modelId="{4F406A27-9DC1-4958-A8D0-8DB66A8907F1}">
      <dgm:prSet phldrT="[Текст]"/>
      <dgm:spPr/>
      <dgm:t>
        <a:bodyPr/>
        <a:lstStyle/>
        <a:p>
          <a:endParaRPr lang="ru-RU" sz="700" dirty="0"/>
        </a:p>
      </dgm:t>
    </dgm:pt>
    <dgm:pt modelId="{D66B57EA-7A47-4953-A078-55523A88E8CF}" type="parTrans" cxnId="{5C6E7254-E660-43D2-99EC-273EF04AC90E}">
      <dgm:prSet/>
      <dgm:spPr/>
      <dgm:t>
        <a:bodyPr/>
        <a:lstStyle/>
        <a:p>
          <a:endParaRPr lang="ru-RU"/>
        </a:p>
      </dgm:t>
    </dgm:pt>
    <dgm:pt modelId="{82859567-788E-4592-9D10-3018220A519C}" type="sibTrans" cxnId="{5C6E7254-E660-43D2-99EC-273EF04AC90E}">
      <dgm:prSet/>
      <dgm:spPr/>
      <dgm:t>
        <a:bodyPr/>
        <a:lstStyle/>
        <a:p>
          <a:endParaRPr lang="ru-RU"/>
        </a:p>
      </dgm:t>
    </dgm:pt>
    <dgm:pt modelId="{B74D828B-A9CD-4A97-BB9C-70DE8368DB74}">
      <dgm:prSet phldrT="[Текст]" custT="1"/>
      <dgm:spPr/>
      <dgm:t>
        <a:bodyPr/>
        <a:lstStyle/>
        <a:p>
          <a:r>
            <a:rPr lang="ru-RU" sz="2000" b="1" dirty="0" smtClean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Обмениваться опытом  на базе СМК с другими школами</a:t>
          </a:r>
          <a:endParaRPr lang="ru-RU" sz="2000" b="1" dirty="0">
            <a:solidFill>
              <a:schemeClr val="tx2">
                <a:lumMod val="1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4BBA5C9-F8C5-4103-AA0C-8C7B1C4E627B}" type="parTrans" cxnId="{B56A6F4A-1B8B-4560-A739-E627CC96E237}">
      <dgm:prSet/>
      <dgm:spPr/>
      <dgm:t>
        <a:bodyPr/>
        <a:lstStyle/>
        <a:p>
          <a:endParaRPr lang="ru-RU"/>
        </a:p>
      </dgm:t>
    </dgm:pt>
    <dgm:pt modelId="{74D1696C-105D-471F-8E7E-058267340498}" type="sibTrans" cxnId="{B56A6F4A-1B8B-4560-A739-E627CC96E237}">
      <dgm:prSet/>
      <dgm:spPr/>
      <dgm:t>
        <a:bodyPr/>
        <a:lstStyle/>
        <a:p>
          <a:endParaRPr lang="ru-RU"/>
        </a:p>
      </dgm:t>
    </dgm:pt>
    <dgm:pt modelId="{07D3C726-4DD3-431B-A91E-A714DEA27D9A}">
      <dgm:prSet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На международном уровне </a:t>
          </a:r>
          <a:endParaRPr lang="ru-RU" sz="2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8E6B2AA-5E94-438A-993D-B5B68FFA605E}" type="parTrans" cxnId="{F75B6D54-9DF2-422D-87EE-73A177010A9B}">
      <dgm:prSet/>
      <dgm:spPr/>
      <dgm:t>
        <a:bodyPr/>
        <a:lstStyle/>
        <a:p>
          <a:endParaRPr lang="ru-RU"/>
        </a:p>
      </dgm:t>
    </dgm:pt>
    <dgm:pt modelId="{D58521DC-67FE-4466-BE11-14A6A2E837B2}" type="sibTrans" cxnId="{F75B6D54-9DF2-422D-87EE-73A177010A9B}">
      <dgm:prSet/>
      <dgm:spPr/>
      <dgm:t>
        <a:bodyPr/>
        <a:lstStyle/>
        <a:p>
          <a:endParaRPr lang="ru-RU"/>
        </a:p>
      </dgm:t>
    </dgm:pt>
    <dgm:pt modelId="{3A8F4263-53DA-471C-B6C8-2013EE94BC2D}">
      <dgm:prSet phldrT="[Текст]" custT="1"/>
      <dgm:spPr/>
      <dgm:t>
        <a:bodyPr/>
        <a:lstStyle/>
        <a:p>
          <a:r>
            <a:rPr lang="ru-RU" sz="2000" b="1" dirty="0" smtClean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Участие в форумах исследователей </a:t>
          </a:r>
          <a:endParaRPr lang="ru-RU" sz="2000" b="1" dirty="0">
            <a:solidFill>
              <a:schemeClr val="tx2">
                <a:lumMod val="1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2BE6585-0638-461D-B87C-C9573395496B}" type="parTrans" cxnId="{E49D69D5-D83D-4E07-A6B0-DCF15698143B}">
      <dgm:prSet/>
      <dgm:spPr/>
      <dgm:t>
        <a:bodyPr/>
        <a:lstStyle/>
        <a:p>
          <a:endParaRPr lang="ru-RU"/>
        </a:p>
      </dgm:t>
    </dgm:pt>
    <dgm:pt modelId="{3E110E02-A92C-4791-BF18-492B3D5D5500}" type="sibTrans" cxnId="{E49D69D5-D83D-4E07-A6B0-DCF15698143B}">
      <dgm:prSet/>
      <dgm:spPr/>
      <dgm:t>
        <a:bodyPr/>
        <a:lstStyle/>
        <a:p>
          <a:endParaRPr lang="ru-RU"/>
        </a:p>
      </dgm:t>
    </dgm:pt>
    <dgm:pt modelId="{23721D8E-D496-4A20-BF33-FDAA776563E9}" type="pres">
      <dgm:prSet presAssocID="{F627264B-820B-490C-A78E-B40EE2A0DE3E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345BEF5A-A785-4AF5-8DA5-08D8EE459F54}" type="pres">
      <dgm:prSet presAssocID="{07D3C726-4DD3-431B-A91E-A714DEA27D9A}" presName="composite" presStyleCnt="0"/>
      <dgm:spPr/>
      <dgm:t>
        <a:bodyPr/>
        <a:lstStyle/>
        <a:p>
          <a:endParaRPr lang="ru-RU"/>
        </a:p>
      </dgm:t>
    </dgm:pt>
    <dgm:pt modelId="{FAB8713A-DA3F-4AE4-900D-4A7EE6C3458B}" type="pres">
      <dgm:prSet presAssocID="{07D3C726-4DD3-431B-A91E-A714DEA27D9A}" presName="bentUpArrow1" presStyleLbl="alignImgPlace1" presStyleIdx="0" presStyleCnt="3" custAng="16200000" custFlipHor="1" custScaleX="97752" custScaleY="112683" custLinFactNeighborX="-66756" custLinFactNeighborY="9678"/>
      <dgm:spPr/>
      <dgm:t>
        <a:bodyPr/>
        <a:lstStyle/>
        <a:p>
          <a:endParaRPr lang="ru-RU"/>
        </a:p>
      </dgm:t>
    </dgm:pt>
    <dgm:pt modelId="{805D15ED-62D4-4EC0-9C13-D186582257C5}" type="pres">
      <dgm:prSet presAssocID="{07D3C726-4DD3-431B-A91E-A714DEA27D9A}" presName="ParentText" presStyleLbl="node1" presStyleIdx="0" presStyleCnt="4" custScaleX="121944" custLinFactNeighborX="-49978" custLinFactNeighborY="2815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5FB12CF-37F8-4928-953B-DC8EABAFD5BF}" type="pres">
      <dgm:prSet presAssocID="{07D3C726-4DD3-431B-A91E-A714DEA27D9A}" presName="ChildText" presStyleLbl="revTx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96A1684-8E11-404B-A430-7906C9EB46ED}" type="pres">
      <dgm:prSet presAssocID="{D58521DC-67FE-4466-BE11-14A6A2E837B2}" presName="sibTrans" presStyleCnt="0"/>
      <dgm:spPr/>
      <dgm:t>
        <a:bodyPr/>
        <a:lstStyle/>
        <a:p>
          <a:endParaRPr lang="ru-RU"/>
        </a:p>
      </dgm:t>
    </dgm:pt>
    <dgm:pt modelId="{1C4B7929-2763-4EF5-B4B6-4A8C12DA0A82}" type="pres">
      <dgm:prSet presAssocID="{658A4C11-4449-4C38-84A2-EC8AF112D26A}" presName="composite" presStyleCnt="0"/>
      <dgm:spPr/>
      <dgm:t>
        <a:bodyPr/>
        <a:lstStyle/>
        <a:p>
          <a:endParaRPr lang="ru-RU"/>
        </a:p>
      </dgm:t>
    </dgm:pt>
    <dgm:pt modelId="{9E7768B3-90AB-41E0-BE49-606999522C54}" type="pres">
      <dgm:prSet presAssocID="{658A4C11-4449-4C38-84A2-EC8AF112D26A}" presName="bentUpArrow1" presStyleLbl="alignImgPlace1" presStyleIdx="1" presStyleCnt="3" custAng="16200000" custFlipHor="1" custScaleX="98730" custScaleY="104866" custLinFactX="-65513" custLinFactNeighborX="-100000" custLinFactNeighborY="-1634"/>
      <dgm:spPr/>
      <dgm:t>
        <a:bodyPr/>
        <a:lstStyle/>
        <a:p>
          <a:endParaRPr lang="ru-RU"/>
        </a:p>
      </dgm:t>
    </dgm:pt>
    <dgm:pt modelId="{7F5BBCC5-3FDB-42F5-8801-1E57EFB7A76C}" type="pres">
      <dgm:prSet presAssocID="{658A4C11-4449-4C38-84A2-EC8AF112D26A}" presName="ParentText" presStyleLbl="node1" presStyleIdx="1" presStyleCnt="4" custLinFactX="-10452" custLinFactNeighborX="-100000" custLinFactNeighborY="-877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2260080-91F0-440C-9A3A-51A637EFAA38}" type="pres">
      <dgm:prSet presAssocID="{658A4C11-4449-4C38-84A2-EC8AF112D26A}" presName="ChildText" presStyleLbl="revTx" presStyleIdx="1" presStyleCnt="4" custScaleX="536573" custScaleY="115941" custLinFactNeighborX="69073" custLinFactNeighborY="-1297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054BB6D-4A10-48E1-A1C9-A023DB7A075E}" type="pres">
      <dgm:prSet presAssocID="{0538501B-A6BE-4BDA-B0D6-66B37887B4A2}" presName="sibTrans" presStyleCnt="0"/>
      <dgm:spPr/>
      <dgm:t>
        <a:bodyPr/>
        <a:lstStyle/>
        <a:p>
          <a:endParaRPr lang="ru-RU"/>
        </a:p>
      </dgm:t>
    </dgm:pt>
    <dgm:pt modelId="{D1578D29-D8B4-424E-86CD-8A6E8282E71A}" type="pres">
      <dgm:prSet presAssocID="{524C7276-6ADF-4D31-BCD3-A3599CFF390B}" presName="composite" presStyleCnt="0"/>
      <dgm:spPr/>
      <dgm:t>
        <a:bodyPr/>
        <a:lstStyle/>
        <a:p>
          <a:endParaRPr lang="ru-RU"/>
        </a:p>
      </dgm:t>
    </dgm:pt>
    <dgm:pt modelId="{D4190B68-B06E-4AF1-9E08-C38517964BF2}" type="pres">
      <dgm:prSet presAssocID="{524C7276-6ADF-4D31-BCD3-A3599CFF390B}" presName="bentUpArrow1" presStyleLbl="alignImgPlace1" presStyleIdx="2" presStyleCnt="3" custAng="16200000" custFlipHor="1" custScaleY="106886" custLinFactX="-12690" custLinFactNeighborX="-100000" custLinFactNeighborY="-1903"/>
      <dgm:spPr/>
      <dgm:t>
        <a:bodyPr/>
        <a:lstStyle/>
        <a:p>
          <a:endParaRPr lang="ru-RU"/>
        </a:p>
      </dgm:t>
    </dgm:pt>
    <dgm:pt modelId="{A1A380CF-0F10-492C-813F-4563CECDB1A2}" type="pres">
      <dgm:prSet presAssocID="{524C7276-6ADF-4D31-BCD3-A3599CFF390B}" presName="ParentText" presStyleLbl="node1" presStyleIdx="2" presStyleCnt="4" custLinFactNeighborX="-92822" custLinFactNeighborY="-8525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F167025-86A5-4FD4-BFEE-730EAF9819FB}" type="pres">
      <dgm:prSet presAssocID="{524C7276-6ADF-4D31-BCD3-A3599CFF390B}" presName="ChildText" presStyleLbl="revTx" presStyleIdx="2" presStyleCnt="4" custScaleX="444004" custScaleY="118806" custLinFactNeighborX="44377" custLinFactNeighborY="-802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8826CEC-0158-4F52-9942-D1E2DA089312}" type="pres">
      <dgm:prSet presAssocID="{BF11358F-B279-44AF-8A95-C61DED202F62}" presName="sibTrans" presStyleCnt="0"/>
      <dgm:spPr/>
      <dgm:t>
        <a:bodyPr/>
        <a:lstStyle/>
        <a:p>
          <a:endParaRPr lang="ru-RU"/>
        </a:p>
      </dgm:t>
    </dgm:pt>
    <dgm:pt modelId="{F907EC05-F6AA-43FF-89D1-C49B3D8986C0}" type="pres">
      <dgm:prSet presAssocID="{C2C65862-AEAE-4B84-A9CF-FA451D6F9156}" presName="composite" presStyleCnt="0"/>
      <dgm:spPr/>
      <dgm:t>
        <a:bodyPr/>
        <a:lstStyle/>
        <a:p>
          <a:endParaRPr lang="ru-RU"/>
        </a:p>
      </dgm:t>
    </dgm:pt>
    <dgm:pt modelId="{2326AD52-E396-44B7-A952-E535856EFB56}" type="pres">
      <dgm:prSet presAssocID="{C2C65862-AEAE-4B84-A9CF-FA451D6F9156}" presName="ParentText" presStyleLbl="node1" presStyleIdx="3" presStyleCnt="4" custLinFactNeighborX="-63234" custLinFactNeighborY="-17748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7D286B3-E5EB-422D-A511-2538EA76055B}" type="pres">
      <dgm:prSet presAssocID="{C2C65862-AEAE-4B84-A9CF-FA451D6F9156}" presName="FinalChildText" presStyleLbl="revTx" presStyleIdx="3" presStyleCnt="4" custScaleX="276349" custScaleY="114267" custLinFactNeighborX="5610" custLinFactNeighborY="-2189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48E3DA8-DE9D-4AC7-B65B-FB08991D163B}" srcId="{524C7276-6ADF-4D31-BCD3-A3599CFF390B}" destId="{40FE9049-48F9-4341-9053-71851057D338}" srcOrd="2" destOrd="0" parTransId="{B180BF46-464B-4BE0-9650-2E7E1541284A}" sibTransId="{816186D5-5939-4000-80B2-AEC2859750F5}"/>
    <dgm:cxn modelId="{EC598B22-D45F-45C1-BE8B-3AAA398765D3}" type="presOf" srcId="{524C7276-6ADF-4D31-BCD3-A3599CFF390B}" destId="{A1A380CF-0F10-492C-813F-4563CECDB1A2}" srcOrd="0" destOrd="0" presId="urn:microsoft.com/office/officeart/2005/8/layout/StepDownProcess"/>
    <dgm:cxn modelId="{4DF125EA-9B10-455F-8023-87D6B2C88FD8}" type="presOf" srcId="{F627264B-820B-490C-A78E-B40EE2A0DE3E}" destId="{23721D8E-D496-4A20-BF33-FDAA776563E9}" srcOrd="0" destOrd="0" presId="urn:microsoft.com/office/officeart/2005/8/layout/StepDownProcess"/>
    <dgm:cxn modelId="{4B541662-B45C-4417-9CA4-CDCC9A706A7E}" type="presOf" srcId="{07D3C726-4DD3-431B-A91E-A714DEA27D9A}" destId="{805D15ED-62D4-4EC0-9C13-D186582257C5}" srcOrd="0" destOrd="0" presId="urn:microsoft.com/office/officeart/2005/8/layout/StepDownProcess"/>
    <dgm:cxn modelId="{AEE84DEC-B0F9-480B-8384-F80E3147505C}" type="presOf" srcId="{5E0433C0-A7E2-4CE3-9047-8B0EF58A3CF9}" destId="{3F167025-86A5-4FD4-BFEE-730EAF9819FB}" srcOrd="0" destOrd="0" presId="urn:microsoft.com/office/officeart/2005/8/layout/StepDownProcess"/>
    <dgm:cxn modelId="{F25542B2-D26B-4091-884D-CB6F8418D9F2}" type="presOf" srcId="{4F406A27-9DC1-4958-A8D0-8DB66A8907F1}" destId="{32260080-91F0-440C-9A3A-51A637EFAA38}" srcOrd="0" destOrd="3" presId="urn:microsoft.com/office/officeart/2005/8/layout/StepDownProcess"/>
    <dgm:cxn modelId="{AFBF765E-D1F7-4E4A-8936-FC9BCCEF6E2F}" type="presOf" srcId="{197C1F81-D550-41DE-9BDC-C0097A2E5DB6}" destId="{97D286B3-E5EB-422D-A511-2538EA76055B}" srcOrd="0" destOrd="1" presId="urn:microsoft.com/office/officeart/2005/8/layout/StepDownProcess"/>
    <dgm:cxn modelId="{8629C967-9CAC-47F0-90C3-6D6D48A0CD76}" type="presOf" srcId="{6EED2E91-EE2E-4711-A057-2E5B6F3BC4BA}" destId="{3F167025-86A5-4FD4-BFEE-730EAF9819FB}" srcOrd="0" destOrd="1" presId="urn:microsoft.com/office/officeart/2005/8/layout/StepDownProcess"/>
    <dgm:cxn modelId="{5C6E7254-E660-43D2-99EC-273EF04AC90E}" srcId="{658A4C11-4449-4C38-84A2-EC8AF112D26A}" destId="{4F406A27-9DC1-4958-A8D0-8DB66A8907F1}" srcOrd="3" destOrd="0" parTransId="{D66B57EA-7A47-4953-A078-55523A88E8CF}" sibTransId="{82859567-788E-4592-9D10-3018220A519C}"/>
    <dgm:cxn modelId="{459FC0CA-56EE-455A-90C5-B983347EFB92}" srcId="{524C7276-6ADF-4D31-BCD3-A3599CFF390B}" destId="{28A7E697-5CCA-427C-A854-C64E846E8863}" srcOrd="3" destOrd="0" parTransId="{83622646-88F5-472F-9E81-5D851E1E503F}" sibTransId="{D4F35C0A-CF1D-4305-88A0-5A2CA77067DA}"/>
    <dgm:cxn modelId="{782B8C4D-757C-4474-B23D-6634748252E7}" type="presOf" srcId="{5685DBA9-C39A-45B4-AAB6-BD9A40735328}" destId="{32260080-91F0-440C-9A3A-51A637EFAA38}" srcOrd="0" destOrd="0" presId="urn:microsoft.com/office/officeart/2005/8/layout/StepDownProcess"/>
    <dgm:cxn modelId="{1BA2B7B8-6E7B-4E75-A02F-196269A8B5FF}" srcId="{C2C65862-AEAE-4B84-A9CF-FA451D6F9156}" destId="{A605A40C-8BAF-45A1-8ABE-B61F604F4556}" srcOrd="0" destOrd="0" parTransId="{5431F617-8977-47FA-B63D-45C7A50F38A6}" sibTransId="{44D7EB38-33FE-4BD2-A536-846B0A42D21A}"/>
    <dgm:cxn modelId="{1B6C8BBB-D5C0-4A19-BEB7-07B050CAD146}" srcId="{F627264B-820B-490C-A78E-B40EE2A0DE3E}" destId="{524C7276-6ADF-4D31-BCD3-A3599CFF390B}" srcOrd="2" destOrd="0" parTransId="{9F0417C0-8E48-490D-85C5-0F45CEDF8825}" sibTransId="{BF11358F-B279-44AF-8A95-C61DED202F62}"/>
    <dgm:cxn modelId="{7859AE38-718E-4646-A5FB-50FE23F177E7}" srcId="{524C7276-6ADF-4D31-BCD3-A3599CFF390B}" destId="{5E0433C0-A7E2-4CE3-9047-8B0EF58A3CF9}" srcOrd="0" destOrd="0" parTransId="{596C2F88-45FE-4A87-B0CA-D29E1DC4C42C}" sibTransId="{1355CB2D-4644-44D9-AF3F-69D630A20E5D}"/>
    <dgm:cxn modelId="{1F7C51B1-7B1A-4271-98FF-9AB9F7A44C28}" type="presOf" srcId="{40FE9049-48F9-4341-9053-71851057D338}" destId="{3F167025-86A5-4FD4-BFEE-730EAF9819FB}" srcOrd="0" destOrd="2" presId="urn:microsoft.com/office/officeart/2005/8/layout/StepDownProcess"/>
    <dgm:cxn modelId="{BE995C50-37D3-4894-908C-0A6A92170BCD}" type="presOf" srcId="{3A8F4263-53DA-471C-B6C8-2013EE94BC2D}" destId="{32260080-91F0-440C-9A3A-51A637EFAA38}" srcOrd="0" destOrd="2" presId="urn:microsoft.com/office/officeart/2005/8/layout/StepDownProcess"/>
    <dgm:cxn modelId="{0E014758-A4A3-4C57-BD3A-8ADDB690277F}" type="presOf" srcId="{A605A40C-8BAF-45A1-8ABE-B61F604F4556}" destId="{97D286B3-E5EB-422D-A511-2538EA76055B}" srcOrd="0" destOrd="0" presId="urn:microsoft.com/office/officeart/2005/8/layout/StepDownProcess"/>
    <dgm:cxn modelId="{A2A13F28-A0D6-47E1-99F2-C71CFC4F0955}" type="presOf" srcId="{28A7E697-5CCA-427C-A854-C64E846E8863}" destId="{3F167025-86A5-4FD4-BFEE-730EAF9819FB}" srcOrd="0" destOrd="3" presId="urn:microsoft.com/office/officeart/2005/8/layout/StepDownProcess"/>
    <dgm:cxn modelId="{0BDA5E12-457E-4E13-A66F-B5C8DE4617E8}" type="presOf" srcId="{658A4C11-4449-4C38-84A2-EC8AF112D26A}" destId="{7F5BBCC5-3FDB-42F5-8801-1E57EFB7A76C}" srcOrd="0" destOrd="0" presId="urn:microsoft.com/office/officeart/2005/8/layout/StepDownProcess"/>
    <dgm:cxn modelId="{2B57EB64-6813-4903-89A5-0CEF8EBC2608}" srcId="{F627264B-820B-490C-A78E-B40EE2A0DE3E}" destId="{C2C65862-AEAE-4B84-A9CF-FA451D6F9156}" srcOrd="3" destOrd="0" parTransId="{73222A3D-9FB8-49F5-83DC-E9E83A2C6631}" sibTransId="{13D3BB6A-7F5D-4ABB-86D4-F91FE2EE3AB9}"/>
    <dgm:cxn modelId="{8ABC0175-0A19-4871-A8B6-8E41C62C0264}" srcId="{F627264B-820B-490C-A78E-B40EE2A0DE3E}" destId="{658A4C11-4449-4C38-84A2-EC8AF112D26A}" srcOrd="1" destOrd="0" parTransId="{493A185A-3647-4906-8C5E-53C87E91A8C2}" sibTransId="{0538501B-A6BE-4BDA-B0D6-66B37887B4A2}"/>
    <dgm:cxn modelId="{F7CD79CA-DCA4-4F7D-A3CA-DD6287E5B1CA}" type="presOf" srcId="{C2C65862-AEAE-4B84-A9CF-FA451D6F9156}" destId="{2326AD52-E396-44B7-A952-E535856EFB56}" srcOrd="0" destOrd="0" presId="urn:microsoft.com/office/officeart/2005/8/layout/StepDownProcess"/>
    <dgm:cxn modelId="{7C71F3A4-76EF-4356-8580-C1D3E1185CB6}" srcId="{524C7276-6ADF-4D31-BCD3-A3599CFF390B}" destId="{6EED2E91-EE2E-4711-A057-2E5B6F3BC4BA}" srcOrd="1" destOrd="0" parTransId="{D71CE12E-6049-497A-A5BF-C11B24F99270}" sibTransId="{53EB4BCC-8F81-44BB-93A6-D685EEA75C48}"/>
    <dgm:cxn modelId="{F75B6D54-9DF2-422D-87EE-73A177010A9B}" srcId="{F627264B-820B-490C-A78E-B40EE2A0DE3E}" destId="{07D3C726-4DD3-431B-A91E-A714DEA27D9A}" srcOrd="0" destOrd="0" parTransId="{C8E6B2AA-5E94-438A-993D-B5B68FFA605E}" sibTransId="{D58521DC-67FE-4466-BE11-14A6A2E837B2}"/>
    <dgm:cxn modelId="{E49D69D5-D83D-4E07-A6B0-DCF15698143B}" srcId="{658A4C11-4449-4C38-84A2-EC8AF112D26A}" destId="{3A8F4263-53DA-471C-B6C8-2013EE94BC2D}" srcOrd="2" destOrd="0" parTransId="{B2BE6585-0638-461D-B87C-C9573395496B}" sibTransId="{3E110E02-A92C-4791-BF18-492B3D5D5500}"/>
    <dgm:cxn modelId="{4902D10A-0E40-49D8-94BE-CF3E7CF7BBC3}" type="presOf" srcId="{B74D828B-A9CD-4A97-BB9C-70DE8368DB74}" destId="{32260080-91F0-440C-9A3A-51A637EFAA38}" srcOrd="0" destOrd="1" presId="urn:microsoft.com/office/officeart/2005/8/layout/StepDownProcess"/>
    <dgm:cxn modelId="{098954C0-88AE-4F7C-A40D-0DABF30E1F5E}" srcId="{658A4C11-4449-4C38-84A2-EC8AF112D26A}" destId="{5685DBA9-C39A-45B4-AAB6-BD9A40735328}" srcOrd="0" destOrd="0" parTransId="{B2EAEB32-08B8-404A-8722-FA530EAC06E9}" sibTransId="{D9AA9845-D924-4A36-8145-F80C13BB34DA}"/>
    <dgm:cxn modelId="{B56A6F4A-1B8B-4560-A739-E627CC96E237}" srcId="{658A4C11-4449-4C38-84A2-EC8AF112D26A}" destId="{B74D828B-A9CD-4A97-BB9C-70DE8368DB74}" srcOrd="1" destOrd="0" parTransId="{C4BBA5C9-F8C5-4103-AA0C-8C7B1C4E627B}" sibTransId="{74D1696C-105D-471F-8E7E-058267340498}"/>
    <dgm:cxn modelId="{3E7F1929-791B-4652-B1CD-3DB933F9274A}" srcId="{C2C65862-AEAE-4B84-A9CF-FA451D6F9156}" destId="{197C1F81-D550-41DE-9BDC-C0097A2E5DB6}" srcOrd="1" destOrd="0" parTransId="{C24C10A6-5EAE-45A8-BD76-D70B500E328B}" sibTransId="{68966E88-E8B4-4CF3-9233-B3D78B477A4A}"/>
    <dgm:cxn modelId="{7E508834-6C24-4899-884E-3DBD17F4707D}" type="presParOf" srcId="{23721D8E-D496-4A20-BF33-FDAA776563E9}" destId="{345BEF5A-A785-4AF5-8DA5-08D8EE459F54}" srcOrd="0" destOrd="0" presId="urn:microsoft.com/office/officeart/2005/8/layout/StepDownProcess"/>
    <dgm:cxn modelId="{506553AF-7292-4E73-9D09-05CB21FA03B9}" type="presParOf" srcId="{345BEF5A-A785-4AF5-8DA5-08D8EE459F54}" destId="{FAB8713A-DA3F-4AE4-900D-4A7EE6C3458B}" srcOrd="0" destOrd="0" presId="urn:microsoft.com/office/officeart/2005/8/layout/StepDownProcess"/>
    <dgm:cxn modelId="{981D70DD-0DFE-4D4E-B39B-67B18CE118CE}" type="presParOf" srcId="{345BEF5A-A785-4AF5-8DA5-08D8EE459F54}" destId="{805D15ED-62D4-4EC0-9C13-D186582257C5}" srcOrd="1" destOrd="0" presId="urn:microsoft.com/office/officeart/2005/8/layout/StepDownProcess"/>
    <dgm:cxn modelId="{2CA025DE-D5B2-451A-B407-CDCC0935268E}" type="presParOf" srcId="{345BEF5A-A785-4AF5-8DA5-08D8EE459F54}" destId="{45FB12CF-37F8-4928-953B-DC8EABAFD5BF}" srcOrd="2" destOrd="0" presId="urn:microsoft.com/office/officeart/2005/8/layout/StepDownProcess"/>
    <dgm:cxn modelId="{A4F60375-0A6D-4A5D-A02B-E49168AC6C8B}" type="presParOf" srcId="{23721D8E-D496-4A20-BF33-FDAA776563E9}" destId="{E96A1684-8E11-404B-A430-7906C9EB46ED}" srcOrd="1" destOrd="0" presId="urn:microsoft.com/office/officeart/2005/8/layout/StepDownProcess"/>
    <dgm:cxn modelId="{86487054-A883-41E4-9759-7B56D65AD3BB}" type="presParOf" srcId="{23721D8E-D496-4A20-BF33-FDAA776563E9}" destId="{1C4B7929-2763-4EF5-B4B6-4A8C12DA0A82}" srcOrd="2" destOrd="0" presId="urn:microsoft.com/office/officeart/2005/8/layout/StepDownProcess"/>
    <dgm:cxn modelId="{10B210E2-AECF-40F2-B9A8-4FE40C79D871}" type="presParOf" srcId="{1C4B7929-2763-4EF5-B4B6-4A8C12DA0A82}" destId="{9E7768B3-90AB-41E0-BE49-606999522C54}" srcOrd="0" destOrd="0" presId="urn:microsoft.com/office/officeart/2005/8/layout/StepDownProcess"/>
    <dgm:cxn modelId="{89BB5484-A908-4988-A791-A049E359F470}" type="presParOf" srcId="{1C4B7929-2763-4EF5-B4B6-4A8C12DA0A82}" destId="{7F5BBCC5-3FDB-42F5-8801-1E57EFB7A76C}" srcOrd="1" destOrd="0" presId="urn:microsoft.com/office/officeart/2005/8/layout/StepDownProcess"/>
    <dgm:cxn modelId="{18DA16CB-83B8-49F7-AB65-9E04010AF9AE}" type="presParOf" srcId="{1C4B7929-2763-4EF5-B4B6-4A8C12DA0A82}" destId="{32260080-91F0-440C-9A3A-51A637EFAA38}" srcOrd="2" destOrd="0" presId="urn:microsoft.com/office/officeart/2005/8/layout/StepDownProcess"/>
    <dgm:cxn modelId="{BB3B8DE3-6ED0-4337-A2C0-588137C6AEBB}" type="presParOf" srcId="{23721D8E-D496-4A20-BF33-FDAA776563E9}" destId="{B054BB6D-4A10-48E1-A1C9-A023DB7A075E}" srcOrd="3" destOrd="0" presId="urn:microsoft.com/office/officeart/2005/8/layout/StepDownProcess"/>
    <dgm:cxn modelId="{CA127E80-B8FA-4883-B2D0-6BCD0277E445}" type="presParOf" srcId="{23721D8E-D496-4A20-BF33-FDAA776563E9}" destId="{D1578D29-D8B4-424E-86CD-8A6E8282E71A}" srcOrd="4" destOrd="0" presId="urn:microsoft.com/office/officeart/2005/8/layout/StepDownProcess"/>
    <dgm:cxn modelId="{3964DBD9-79F8-4965-A4DF-9273C126B639}" type="presParOf" srcId="{D1578D29-D8B4-424E-86CD-8A6E8282E71A}" destId="{D4190B68-B06E-4AF1-9E08-C38517964BF2}" srcOrd="0" destOrd="0" presId="urn:microsoft.com/office/officeart/2005/8/layout/StepDownProcess"/>
    <dgm:cxn modelId="{768E8F21-B854-4F6E-8D29-CBB132F4FC74}" type="presParOf" srcId="{D1578D29-D8B4-424E-86CD-8A6E8282E71A}" destId="{A1A380CF-0F10-492C-813F-4563CECDB1A2}" srcOrd="1" destOrd="0" presId="urn:microsoft.com/office/officeart/2005/8/layout/StepDownProcess"/>
    <dgm:cxn modelId="{4FB48E6B-DD05-462F-8605-49647CB70684}" type="presParOf" srcId="{D1578D29-D8B4-424E-86CD-8A6E8282E71A}" destId="{3F167025-86A5-4FD4-BFEE-730EAF9819FB}" srcOrd="2" destOrd="0" presId="urn:microsoft.com/office/officeart/2005/8/layout/StepDownProcess"/>
    <dgm:cxn modelId="{F627BC9A-AD45-4DFD-B475-0584E5511EFB}" type="presParOf" srcId="{23721D8E-D496-4A20-BF33-FDAA776563E9}" destId="{58826CEC-0158-4F52-9942-D1E2DA089312}" srcOrd="5" destOrd="0" presId="urn:microsoft.com/office/officeart/2005/8/layout/StepDownProcess"/>
    <dgm:cxn modelId="{EA59E87C-2F67-460A-A6AF-9D5FC770FCF4}" type="presParOf" srcId="{23721D8E-D496-4A20-BF33-FDAA776563E9}" destId="{F907EC05-F6AA-43FF-89D1-C49B3D8986C0}" srcOrd="6" destOrd="0" presId="urn:microsoft.com/office/officeart/2005/8/layout/StepDownProcess"/>
    <dgm:cxn modelId="{F45AE9E4-358C-4ADF-948C-1C34A4C1AA2F}" type="presParOf" srcId="{F907EC05-F6AA-43FF-89D1-C49B3D8986C0}" destId="{2326AD52-E396-44B7-A952-E535856EFB56}" srcOrd="0" destOrd="0" presId="urn:microsoft.com/office/officeart/2005/8/layout/StepDownProcess"/>
    <dgm:cxn modelId="{C4A1DDC0-434A-4F63-A731-B1EB0AC15CD0}" type="presParOf" srcId="{F907EC05-F6AA-43FF-89D1-C49B3D8986C0}" destId="{97D286B3-E5EB-422D-A511-2538EA76055B}" srcOrd="1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FE26560-DDCE-4D1B-9FDD-E984B02489BC}" type="doc">
      <dgm:prSet loTypeId="urn:microsoft.com/office/officeart/2005/8/layout/bList2#3" loCatId="list" qsTypeId="urn:microsoft.com/office/officeart/2005/8/quickstyle/simple1" qsCatId="simple" csTypeId="urn:microsoft.com/office/officeart/2005/8/colors/accent1_2" csCatId="accent1" phldr="1"/>
      <dgm:spPr/>
    </dgm:pt>
    <dgm:pt modelId="{7A9CECF5-3DFE-4680-AD3E-A0163144F500}">
      <dgm:prSet phldrT="[Текст]" custT="1"/>
      <dgm:spPr>
        <a:solidFill>
          <a:srgbClr val="FF6600"/>
        </a:solidFill>
      </dgm:spPr>
      <dgm:t>
        <a:bodyPr/>
        <a:lstStyle/>
        <a:p>
          <a:pPr algn="ctr"/>
          <a:r>
            <a:rPr lang="ru-RU" sz="12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Выступление на международной конференции </a:t>
          </a:r>
          <a:r>
            <a:rPr lang="en-US" sz="12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E</a:t>
          </a:r>
          <a:r>
            <a:rPr lang="ru-RU" sz="12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</a:t>
          </a:r>
          <a:r>
            <a:rPr lang="en-US" sz="12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ER</a:t>
          </a:r>
          <a:r>
            <a:rPr lang="ru-RU" sz="12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Ирландия    г. Дублин, 2016 </a:t>
          </a:r>
          <a:r>
            <a:rPr lang="ru-RU" sz="13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г.</a:t>
          </a:r>
          <a:r>
            <a:rPr lang="en-US" sz="13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ru-RU" sz="1300" b="1" dirty="0" smtClean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algn="ctr"/>
          <a:r>
            <a:rPr lang="ru-RU" sz="13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Жумабаев Р.Н.</a:t>
          </a:r>
        </a:p>
      </dgm:t>
    </dgm:pt>
    <dgm:pt modelId="{CE07B0F0-80B5-4165-819D-BAF584E6D4D3}" type="parTrans" cxnId="{F250C03E-AEB5-413C-80F9-48B7E83E6DB5}">
      <dgm:prSet/>
      <dgm:spPr/>
      <dgm:t>
        <a:bodyPr/>
        <a:lstStyle/>
        <a:p>
          <a:endParaRPr lang="ru-RU"/>
        </a:p>
      </dgm:t>
    </dgm:pt>
    <dgm:pt modelId="{84ABE8A9-CE60-49ED-9B18-81ED9039D530}" type="sibTrans" cxnId="{F250C03E-AEB5-413C-80F9-48B7E83E6DB5}">
      <dgm:prSet/>
      <dgm:spPr/>
      <dgm:t>
        <a:bodyPr/>
        <a:lstStyle/>
        <a:p>
          <a:endParaRPr lang="ru-RU"/>
        </a:p>
      </dgm:t>
    </dgm:pt>
    <dgm:pt modelId="{7C65E87B-EAD3-4224-9653-F49D23F30A2F}">
      <dgm:prSet phldrT="[Текст]" custT="1"/>
      <dgm:spPr>
        <a:solidFill>
          <a:srgbClr val="FF6600"/>
        </a:solidFill>
      </dgm:spPr>
      <dgm:t>
        <a:bodyPr/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9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Выступление на </a:t>
          </a:r>
          <a:r>
            <a:rPr lang="ru-RU" sz="900" b="1" i="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VIII международной конференции "Расширяя границы изменений в образовании: апробация и трансляция",  </a:t>
          </a: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900" b="1" i="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РК, г. Астана, 2016 г.</a:t>
          </a: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9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Анна </a:t>
          </a:r>
          <a:r>
            <a:rPr lang="ru-RU" sz="900" b="1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Филлипс</a:t>
          </a:r>
          <a:r>
            <a:rPr lang="ru-RU" sz="9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900" b="1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Балгалиева</a:t>
          </a:r>
          <a:r>
            <a:rPr lang="ru-RU" sz="9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А.К. </a:t>
          </a:r>
          <a:r>
            <a:rPr lang="ru-RU" sz="900" b="1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Нусипжанова</a:t>
          </a:r>
          <a:r>
            <a:rPr lang="ru-RU" sz="9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Г.К.</a:t>
          </a:r>
        </a:p>
      </dgm:t>
    </dgm:pt>
    <dgm:pt modelId="{B9972293-DB72-406A-80FC-158F539F9422}" type="parTrans" cxnId="{74BB54E1-C3A4-4768-B6E0-7D13B84457C7}">
      <dgm:prSet/>
      <dgm:spPr/>
      <dgm:t>
        <a:bodyPr/>
        <a:lstStyle/>
        <a:p>
          <a:endParaRPr lang="ru-RU"/>
        </a:p>
      </dgm:t>
    </dgm:pt>
    <dgm:pt modelId="{51D8B76C-40B5-4E7C-A425-60F95F22F688}" type="sibTrans" cxnId="{74BB54E1-C3A4-4768-B6E0-7D13B84457C7}">
      <dgm:prSet/>
      <dgm:spPr/>
      <dgm:t>
        <a:bodyPr/>
        <a:lstStyle/>
        <a:p>
          <a:endParaRPr lang="ru-RU"/>
        </a:p>
      </dgm:t>
    </dgm:pt>
    <dgm:pt modelId="{CD111F32-DB77-497F-A364-13C1C91804E7}">
      <dgm:prSet phldrT="[Текст]" custT="1"/>
      <dgm:spPr>
        <a:solidFill>
          <a:srgbClr val="FF6600"/>
        </a:solidFill>
      </dgm:spPr>
      <dgm:t>
        <a:bodyPr/>
        <a:lstStyle/>
        <a:p>
          <a:pPr algn="ctr">
            <a:spcAft>
              <a:spcPts val="0"/>
            </a:spcAft>
          </a:pPr>
          <a:r>
            <a:rPr lang="ru-RU" sz="11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Выступление на Европейской конференция исследований в области  образования</a:t>
          </a:r>
        </a:p>
        <a:p>
          <a:pPr algn="ctr">
            <a:spcAft>
              <a:spcPts val="0"/>
            </a:spcAft>
          </a:pPr>
          <a:r>
            <a:rPr lang="ru-RU" sz="11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Дания, г. Копенгаген, 2017 г. </a:t>
          </a:r>
        </a:p>
        <a:p>
          <a:pPr algn="ctr">
            <a:spcAft>
              <a:spcPts val="0"/>
            </a:spcAft>
          </a:pPr>
          <a:r>
            <a:rPr lang="ru-RU" sz="1100" b="1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Шихарева</a:t>
          </a:r>
          <a:r>
            <a:rPr lang="ru-RU" sz="11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Т.В., </a:t>
          </a:r>
          <a:r>
            <a:rPr lang="ru-RU" sz="1100" b="1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Избасова</a:t>
          </a:r>
          <a:r>
            <a:rPr lang="ru-RU" sz="11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 Г.</a:t>
          </a:r>
        </a:p>
      </dgm:t>
    </dgm:pt>
    <dgm:pt modelId="{86A2314B-A4F8-4883-8092-A4243A0D826C}" type="parTrans" cxnId="{DCDAEE85-8A18-4CBA-A00D-116AB1A27526}">
      <dgm:prSet/>
      <dgm:spPr/>
      <dgm:t>
        <a:bodyPr/>
        <a:lstStyle/>
        <a:p>
          <a:endParaRPr lang="ru-RU"/>
        </a:p>
      </dgm:t>
    </dgm:pt>
    <dgm:pt modelId="{17AF6D1C-4305-4C33-B11D-EEE599D50BE4}" type="sibTrans" cxnId="{DCDAEE85-8A18-4CBA-A00D-116AB1A27526}">
      <dgm:prSet/>
      <dgm:spPr/>
      <dgm:t>
        <a:bodyPr/>
        <a:lstStyle/>
        <a:p>
          <a:endParaRPr lang="ru-RU"/>
        </a:p>
      </dgm:t>
    </dgm:pt>
    <dgm:pt modelId="{C485DFD2-9CCF-4D52-B50D-E54D5BD68463}">
      <dgm:prSet custT="1"/>
      <dgm:spPr>
        <a:solidFill>
          <a:srgbClr val="FF6600"/>
        </a:solidFill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12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Выступление на Региональном форуме исследователей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sz="1200" b="1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г.Актау</a:t>
          </a:r>
          <a:endParaRPr lang="ru-RU" sz="1200" b="1" dirty="0" smtClean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sz="12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(12 учителей)</a:t>
          </a:r>
        </a:p>
      </dgm:t>
    </dgm:pt>
    <dgm:pt modelId="{C61F9D62-5760-45A4-B172-B506A96D6060}" type="parTrans" cxnId="{9637783B-2B47-49EF-83F4-61A896CACA0E}">
      <dgm:prSet/>
      <dgm:spPr/>
      <dgm:t>
        <a:bodyPr/>
        <a:lstStyle/>
        <a:p>
          <a:endParaRPr lang="ru-RU"/>
        </a:p>
      </dgm:t>
    </dgm:pt>
    <dgm:pt modelId="{83CEBFAD-0B1C-4901-A31E-F44B4A0501FC}" type="sibTrans" cxnId="{9637783B-2B47-49EF-83F4-61A896CACA0E}">
      <dgm:prSet/>
      <dgm:spPr/>
      <dgm:t>
        <a:bodyPr/>
        <a:lstStyle/>
        <a:p>
          <a:endParaRPr lang="ru-RU"/>
        </a:p>
      </dgm:t>
    </dgm:pt>
    <dgm:pt modelId="{BA3D6EDF-50A4-43B9-BC85-1AF870477C55}" type="pres">
      <dgm:prSet presAssocID="{3FE26560-DDCE-4D1B-9FDD-E984B02489BC}" presName="diagram" presStyleCnt="0">
        <dgm:presLayoutVars>
          <dgm:dir/>
          <dgm:animLvl val="lvl"/>
          <dgm:resizeHandles val="exact"/>
        </dgm:presLayoutVars>
      </dgm:prSet>
      <dgm:spPr/>
    </dgm:pt>
    <dgm:pt modelId="{29F6AEF2-56DC-4211-90D9-EEB91698CC93}" type="pres">
      <dgm:prSet presAssocID="{7A9CECF5-3DFE-4680-AD3E-A0163144F500}" presName="compNode" presStyleCnt="0"/>
      <dgm:spPr/>
    </dgm:pt>
    <dgm:pt modelId="{6423E4F3-29C5-4F93-BB91-8C22262FF6E1}" type="pres">
      <dgm:prSet presAssocID="{7A9CECF5-3DFE-4680-AD3E-A0163144F500}" presName="childRect" presStyleLbl="bgAcc1" presStyleIdx="0" presStyleCnt="4" custScaleY="139248" custLinFactNeighborX="1042">
        <dgm:presLayoutVars>
          <dgm:bulletEnabled val="1"/>
        </dgm:presLayoutVars>
      </dgm:prSet>
      <dgm:spPr/>
    </dgm:pt>
    <dgm:pt modelId="{C9F75B52-F47E-4C03-B8D1-74AEE7FE871A}" type="pres">
      <dgm:prSet presAssocID="{7A9CECF5-3DFE-4680-AD3E-A0163144F500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C482E6A-457B-4B52-8EA8-C20CADE80BDB}" type="pres">
      <dgm:prSet presAssocID="{7A9CECF5-3DFE-4680-AD3E-A0163144F500}" presName="parentRect" presStyleLbl="alignNode1" presStyleIdx="0" presStyleCnt="4" custScaleX="94054" custScaleY="188433" custLinFactNeighborX="-1590" custLinFactNeighborY="-11709"/>
      <dgm:spPr/>
      <dgm:t>
        <a:bodyPr/>
        <a:lstStyle/>
        <a:p>
          <a:endParaRPr lang="ru-RU"/>
        </a:p>
      </dgm:t>
    </dgm:pt>
    <dgm:pt modelId="{E37C5EA5-7B46-421D-B061-26BE22F98421}" type="pres">
      <dgm:prSet presAssocID="{7A9CECF5-3DFE-4680-AD3E-A0163144F500}" presName="adorn" presStyleLbl="fgAccFollowNode1" presStyleIdx="0" presStyleCnt="4"/>
      <dgm:spPr/>
    </dgm:pt>
    <dgm:pt modelId="{74065788-0A63-4373-9FC2-D01AD5DB97D7}" type="pres">
      <dgm:prSet presAssocID="{84ABE8A9-CE60-49ED-9B18-81ED9039D530}" presName="sibTrans" presStyleLbl="sibTrans2D1" presStyleIdx="0" presStyleCnt="0"/>
      <dgm:spPr/>
      <dgm:t>
        <a:bodyPr/>
        <a:lstStyle/>
        <a:p>
          <a:endParaRPr lang="ru-RU"/>
        </a:p>
      </dgm:t>
    </dgm:pt>
    <dgm:pt modelId="{995F958F-1DE1-4C46-A5F3-A6C4A465610F}" type="pres">
      <dgm:prSet presAssocID="{7C65E87B-EAD3-4224-9653-F49D23F30A2F}" presName="compNode" presStyleCnt="0"/>
      <dgm:spPr/>
    </dgm:pt>
    <dgm:pt modelId="{374812FA-A629-4166-ACB9-4BD8F879BDDE}" type="pres">
      <dgm:prSet presAssocID="{7C65E87B-EAD3-4224-9653-F49D23F30A2F}" presName="childRect" presStyleLbl="bgAcc1" presStyleIdx="1" presStyleCnt="4" custScaleX="96365" custScaleY="118868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714A2A78-9AFF-4BC6-A925-59CF2DFAE7E7}" type="pres">
      <dgm:prSet presAssocID="{7C65E87B-EAD3-4224-9653-F49D23F30A2F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D18CF38-A2F7-46A7-8BB9-8B479FA9C26A}" type="pres">
      <dgm:prSet presAssocID="{7C65E87B-EAD3-4224-9653-F49D23F30A2F}" presName="parentRect" presStyleLbl="alignNode1" presStyleIdx="1" presStyleCnt="4" custScaleY="190083"/>
      <dgm:spPr/>
      <dgm:t>
        <a:bodyPr/>
        <a:lstStyle/>
        <a:p>
          <a:endParaRPr lang="ru-RU"/>
        </a:p>
      </dgm:t>
    </dgm:pt>
    <dgm:pt modelId="{47053B70-5056-492E-AF19-384E8B4C26C8}" type="pres">
      <dgm:prSet presAssocID="{7C65E87B-EAD3-4224-9653-F49D23F30A2F}" presName="adorn" presStyleLbl="fgAccFollowNode1" presStyleIdx="1" presStyleCnt="4" custLinFactNeighborX="14783" custLinFactNeighborY="8743"/>
      <dgm:spPr/>
    </dgm:pt>
    <dgm:pt modelId="{9C6EEED1-A423-46BC-92E1-C412A107993D}" type="pres">
      <dgm:prSet presAssocID="{51D8B76C-40B5-4E7C-A425-60F95F22F688}" presName="sibTrans" presStyleLbl="sibTrans2D1" presStyleIdx="0" presStyleCnt="0"/>
      <dgm:spPr/>
      <dgm:t>
        <a:bodyPr/>
        <a:lstStyle/>
        <a:p>
          <a:endParaRPr lang="ru-RU"/>
        </a:p>
      </dgm:t>
    </dgm:pt>
    <dgm:pt modelId="{AB7F779C-F7AA-41AC-B278-B22C737ECA21}" type="pres">
      <dgm:prSet presAssocID="{CD111F32-DB77-497F-A364-13C1C91804E7}" presName="compNode" presStyleCnt="0"/>
      <dgm:spPr/>
    </dgm:pt>
    <dgm:pt modelId="{F1B36BAF-AD71-497A-905B-3A1012205F16}" type="pres">
      <dgm:prSet presAssocID="{CD111F32-DB77-497F-A364-13C1C91804E7}" presName="childRect" presStyleLbl="bgAcc1" presStyleIdx="2" presStyleCnt="4" custScaleY="125172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E313A2DF-7B12-4756-A240-7FCF39D82D74}" type="pres">
      <dgm:prSet presAssocID="{CD111F32-DB77-497F-A364-13C1C91804E7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D74DF76-A2BA-46E9-BAFF-E23DB99E4823}" type="pres">
      <dgm:prSet presAssocID="{CD111F32-DB77-497F-A364-13C1C91804E7}" presName="parentRect" presStyleLbl="alignNode1" presStyleIdx="2" presStyleCnt="4" custScaleY="185320"/>
      <dgm:spPr/>
      <dgm:t>
        <a:bodyPr/>
        <a:lstStyle/>
        <a:p>
          <a:endParaRPr lang="ru-RU"/>
        </a:p>
      </dgm:t>
    </dgm:pt>
    <dgm:pt modelId="{DA32A242-4F00-4E22-B35E-6AC575B91FB8}" type="pres">
      <dgm:prSet presAssocID="{CD111F32-DB77-497F-A364-13C1C91804E7}" presName="adorn" presStyleLbl="fgAccFollowNode1" presStyleIdx="2" presStyleCnt="4"/>
      <dgm:spPr/>
    </dgm:pt>
    <dgm:pt modelId="{5EF73265-BEF6-44A0-B6E4-66277C8F6AB3}" type="pres">
      <dgm:prSet presAssocID="{17AF6D1C-4305-4C33-B11D-EEE599D50BE4}" presName="sibTrans" presStyleLbl="sibTrans2D1" presStyleIdx="0" presStyleCnt="0"/>
      <dgm:spPr/>
      <dgm:t>
        <a:bodyPr/>
        <a:lstStyle/>
        <a:p>
          <a:endParaRPr lang="ru-RU"/>
        </a:p>
      </dgm:t>
    </dgm:pt>
    <dgm:pt modelId="{2218F7AB-C02F-46C2-AFCC-AF6E0933AEA1}" type="pres">
      <dgm:prSet presAssocID="{C485DFD2-9CCF-4D52-B50D-E54D5BD68463}" presName="compNode" presStyleCnt="0"/>
      <dgm:spPr/>
    </dgm:pt>
    <dgm:pt modelId="{535D5824-1AD0-4914-BF62-900E6C5C31E6}" type="pres">
      <dgm:prSet presAssocID="{C485DFD2-9CCF-4D52-B50D-E54D5BD68463}" presName="childRect" presStyleLbl="bgAcc1" presStyleIdx="3" presStyleCnt="4" custScaleY="126286">
        <dgm:presLayoutVars>
          <dgm:bulletEnabled val="1"/>
        </dgm:presLayoutVars>
      </dgm:prSet>
      <dgm:spPr/>
    </dgm:pt>
    <dgm:pt modelId="{108EB507-9EF0-47E5-8982-DFDD16547EA8}" type="pres">
      <dgm:prSet presAssocID="{C485DFD2-9CCF-4D52-B50D-E54D5BD68463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8D99A67-502B-4389-85D5-0DCA7B175321}" type="pres">
      <dgm:prSet presAssocID="{C485DFD2-9CCF-4D52-B50D-E54D5BD68463}" presName="parentRect" presStyleLbl="alignNode1" presStyleIdx="3" presStyleCnt="4" custScaleY="176163"/>
      <dgm:spPr/>
      <dgm:t>
        <a:bodyPr/>
        <a:lstStyle/>
        <a:p>
          <a:endParaRPr lang="ru-RU"/>
        </a:p>
      </dgm:t>
    </dgm:pt>
    <dgm:pt modelId="{B358C812-91D6-4720-956C-F70E0347129E}" type="pres">
      <dgm:prSet presAssocID="{C485DFD2-9CCF-4D52-B50D-E54D5BD68463}" presName="adorn" presStyleLbl="fgAccFollowNode1" presStyleIdx="3" presStyleCnt="4"/>
      <dgm:spPr/>
    </dgm:pt>
  </dgm:ptLst>
  <dgm:cxnLst>
    <dgm:cxn modelId="{9A865911-0015-484E-96D1-40F47E561220}" type="presOf" srcId="{C485DFD2-9CCF-4D52-B50D-E54D5BD68463}" destId="{108EB507-9EF0-47E5-8982-DFDD16547EA8}" srcOrd="0" destOrd="0" presId="urn:microsoft.com/office/officeart/2005/8/layout/bList2#3"/>
    <dgm:cxn modelId="{CDF99C6F-F119-42C6-8F0D-C1E92305AB5C}" type="presOf" srcId="{C485DFD2-9CCF-4D52-B50D-E54D5BD68463}" destId="{E8D99A67-502B-4389-85D5-0DCA7B175321}" srcOrd="1" destOrd="0" presId="urn:microsoft.com/office/officeart/2005/8/layout/bList2#3"/>
    <dgm:cxn modelId="{54F582CF-DDA9-4D8B-A225-B2F8FC499F22}" type="presOf" srcId="{3FE26560-DDCE-4D1B-9FDD-E984B02489BC}" destId="{BA3D6EDF-50A4-43B9-BC85-1AF870477C55}" srcOrd="0" destOrd="0" presId="urn:microsoft.com/office/officeart/2005/8/layout/bList2#3"/>
    <dgm:cxn modelId="{592B8A9F-CC85-40C1-A26A-F2E281AB5E01}" type="presOf" srcId="{7A9CECF5-3DFE-4680-AD3E-A0163144F500}" destId="{C9F75B52-F47E-4C03-B8D1-74AEE7FE871A}" srcOrd="0" destOrd="0" presId="urn:microsoft.com/office/officeart/2005/8/layout/bList2#3"/>
    <dgm:cxn modelId="{4492594B-11F7-425A-B461-D64B2C6CDC8D}" type="presOf" srcId="{7C65E87B-EAD3-4224-9653-F49D23F30A2F}" destId="{ED18CF38-A2F7-46A7-8BB9-8B479FA9C26A}" srcOrd="1" destOrd="0" presId="urn:microsoft.com/office/officeart/2005/8/layout/bList2#3"/>
    <dgm:cxn modelId="{EB0F90C8-C709-4581-84B9-BCD7E04998D7}" type="presOf" srcId="{17AF6D1C-4305-4C33-B11D-EEE599D50BE4}" destId="{5EF73265-BEF6-44A0-B6E4-66277C8F6AB3}" srcOrd="0" destOrd="0" presId="urn:microsoft.com/office/officeart/2005/8/layout/bList2#3"/>
    <dgm:cxn modelId="{A1813FB7-2C3C-4C92-BDD6-CC5DCAD01A08}" type="presOf" srcId="{CD111F32-DB77-497F-A364-13C1C91804E7}" destId="{E313A2DF-7B12-4756-A240-7FCF39D82D74}" srcOrd="0" destOrd="0" presId="urn:microsoft.com/office/officeart/2005/8/layout/bList2#3"/>
    <dgm:cxn modelId="{74BB54E1-C3A4-4768-B6E0-7D13B84457C7}" srcId="{3FE26560-DDCE-4D1B-9FDD-E984B02489BC}" destId="{7C65E87B-EAD3-4224-9653-F49D23F30A2F}" srcOrd="1" destOrd="0" parTransId="{B9972293-DB72-406A-80FC-158F539F9422}" sibTransId="{51D8B76C-40B5-4E7C-A425-60F95F22F688}"/>
    <dgm:cxn modelId="{9637783B-2B47-49EF-83F4-61A896CACA0E}" srcId="{3FE26560-DDCE-4D1B-9FDD-E984B02489BC}" destId="{C485DFD2-9CCF-4D52-B50D-E54D5BD68463}" srcOrd="3" destOrd="0" parTransId="{C61F9D62-5760-45A4-B172-B506A96D6060}" sibTransId="{83CEBFAD-0B1C-4901-A31E-F44B4A0501FC}"/>
    <dgm:cxn modelId="{71D46D7B-2D9A-4B6A-99A0-E0155AAE822B}" type="presOf" srcId="{7A9CECF5-3DFE-4680-AD3E-A0163144F500}" destId="{DC482E6A-457B-4B52-8EA8-C20CADE80BDB}" srcOrd="1" destOrd="0" presId="urn:microsoft.com/office/officeart/2005/8/layout/bList2#3"/>
    <dgm:cxn modelId="{1B30F965-2FEE-4F11-8971-267C9BF731B9}" type="presOf" srcId="{7C65E87B-EAD3-4224-9653-F49D23F30A2F}" destId="{714A2A78-9AFF-4BC6-A925-59CF2DFAE7E7}" srcOrd="0" destOrd="0" presId="urn:microsoft.com/office/officeart/2005/8/layout/bList2#3"/>
    <dgm:cxn modelId="{AED10126-EC9C-4227-89C4-5B336585F168}" type="presOf" srcId="{84ABE8A9-CE60-49ED-9B18-81ED9039D530}" destId="{74065788-0A63-4373-9FC2-D01AD5DB97D7}" srcOrd="0" destOrd="0" presId="urn:microsoft.com/office/officeart/2005/8/layout/bList2#3"/>
    <dgm:cxn modelId="{7A7BF447-8D3D-4AA4-B8F9-EC943F54C478}" type="presOf" srcId="{CD111F32-DB77-497F-A364-13C1C91804E7}" destId="{0D74DF76-A2BA-46E9-BAFF-E23DB99E4823}" srcOrd="1" destOrd="0" presId="urn:microsoft.com/office/officeart/2005/8/layout/bList2#3"/>
    <dgm:cxn modelId="{DCDAEE85-8A18-4CBA-A00D-116AB1A27526}" srcId="{3FE26560-DDCE-4D1B-9FDD-E984B02489BC}" destId="{CD111F32-DB77-497F-A364-13C1C91804E7}" srcOrd="2" destOrd="0" parTransId="{86A2314B-A4F8-4883-8092-A4243A0D826C}" sibTransId="{17AF6D1C-4305-4C33-B11D-EEE599D50BE4}"/>
    <dgm:cxn modelId="{F250C03E-AEB5-413C-80F9-48B7E83E6DB5}" srcId="{3FE26560-DDCE-4D1B-9FDD-E984B02489BC}" destId="{7A9CECF5-3DFE-4680-AD3E-A0163144F500}" srcOrd="0" destOrd="0" parTransId="{CE07B0F0-80B5-4165-819D-BAF584E6D4D3}" sibTransId="{84ABE8A9-CE60-49ED-9B18-81ED9039D530}"/>
    <dgm:cxn modelId="{1A5D08CD-7264-4C7D-B584-A02E9671ED1A}" type="presOf" srcId="{51D8B76C-40B5-4E7C-A425-60F95F22F688}" destId="{9C6EEED1-A423-46BC-92E1-C412A107993D}" srcOrd="0" destOrd="0" presId="urn:microsoft.com/office/officeart/2005/8/layout/bList2#3"/>
    <dgm:cxn modelId="{7B36BC54-12CD-47E5-B2E5-B28B9C377375}" type="presParOf" srcId="{BA3D6EDF-50A4-43B9-BC85-1AF870477C55}" destId="{29F6AEF2-56DC-4211-90D9-EEB91698CC93}" srcOrd="0" destOrd="0" presId="urn:microsoft.com/office/officeart/2005/8/layout/bList2#3"/>
    <dgm:cxn modelId="{7DA03B8B-679D-46D2-ACC8-97A8790BB0B4}" type="presParOf" srcId="{29F6AEF2-56DC-4211-90D9-EEB91698CC93}" destId="{6423E4F3-29C5-4F93-BB91-8C22262FF6E1}" srcOrd="0" destOrd="0" presId="urn:microsoft.com/office/officeart/2005/8/layout/bList2#3"/>
    <dgm:cxn modelId="{16264A37-B549-42AA-BA2C-2B9B3C5EAF65}" type="presParOf" srcId="{29F6AEF2-56DC-4211-90D9-EEB91698CC93}" destId="{C9F75B52-F47E-4C03-B8D1-74AEE7FE871A}" srcOrd="1" destOrd="0" presId="urn:microsoft.com/office/officeart/2005/8/layout/bList2#3"/>
    <dgm:cxn modelId="{6852A297-CB48-4FE1-9C8C-53B243091413}" type="presParOf" srcId="{29F6AEF2-56DC-4211-90D9-EEB91698CC93}" destId="{DC482E6A-457B-4B52-8EA8-C20CADE80BDB}" srcOrd="2" destOrd="0" presId="urn:microsoft.com/office/officeart/2005/8/layout/bList2#3"/>
    <dgm:cxn modelId="{0AB2FECF-D810-4FBD-96B3-62EE020DA8C1}" type="presParOf" srcId="{29F6AEF2-56DC-4211-90D9-EEB91698CC93}" destId="{E37C5EA5-7B46-421D-B061-26BE22F98421}" srcOrd="3" destOrd="0" presId="urn:microsoft.com/office/officeart/2005/8/layout/bList2#3"/>
    <dgm:cxn modelId="{3A4AC961-A2AE-43CD-B93B-D1F3A5884C02}" type="presParOf" srcId="{BA3D6EDF-50A4-43B9-BC85-1AF870477C55}" destId="{74065788-0A63-4373-9FC2-D01AD5DB97D7}" srcOrd="1" destOrd="0" presId="urn:microsoft.com/office/officeart/2005/8/layout/bList2#3"/>
    <dgm:cxn modelId="{91BFE99E-81EB-4250-B17F-F11DC64A07EB}" type="presParOf" srcId="{BA3D6EDF-50A4-43B9-BC85-1AF870477C55}" destId="{995F958F-1DE1-4C46-A5F3-A6C4A465610F}" srcOrd="2" destOrd="0" presId="urn:microsoft.com/office/officeart/2005/8/layout/bList2#3"/>
    <dgm:cxn modelId="{446C6F64-6A66-43A7-B482-3A0F5342F728}" type="presParOf" srcId="{995F958F-1DE1-4C46-A5F3-A6C4A465610F}" destId="{374812FA-A629-4166-ACB9-4BD8F879BDDE}" srcOrd="0" destOrd="0" presId="urn:microsoft.com/office/officeart/2005/8/layout/bList2#3"/>
    <dgm:cxn modelId="{6DE2CF6E-119B-45F8-9D2A-3E1DB1F57127}" type="presParOf" srcId="{995F958F-1DE1-4C46-A5F3-A6C4A465610F}" destId="{714A2A78-9AFF-4BC6-A925-59CF2DFAE7E7}" srcOrd="1" destOrd="0" presId="urn:microsoft.com/office/officeart/2005/8/layout/bList2#3"/>
    <dgm:cxn modelId="{55C6C2FC-C8B6-4CED-9283-A6B10F99746E}" type="presParOf" srcId="{995F958F-1DE1-4C46-A5F3-A6C4A465610F}" destId="{ED18CF38-A2F7-46A7-8BB9-8B479FA9C26A}" srcOrd="2" destOrd="0" presId="urn:microsoft.com/office/officeart/2005/8/layout/bList2#3"/>
    <dgm:cxn modelId="{F2150546-AE95-432D-A31F-EC963F52FB49}" type="presParOf" srcId="{995F958F-1DE1-4C46-A5F3-A6C4A465610F}" destId="{47053B70-5056-492E-AF19-384E8B4C26C8}" srcOrd="3" destOrd="0" presId="urn:microsoft.com/office/officeart/2005/8/layout/bList2#3"/>
    <dgm:cxn modelId="{8ADD82BE-162A-42FE-99F1-51167F5D117B}" type="presParOf" srcId="{BA3D6EDF-50A4-43B9-BC85-1AF870477C55}" destId="{9C6EEED1-A423-46BC-92E1-C412A107993D}" srcOrd="3" destOrd="0" presId="urn:microsoft.com/office/officeart/2005/8/layout/bList2#3"/>
    <dgm:cxn modelId="{41D81CB1-6832-4056-8201-4D97F63A8FDE}" type="presParOf" srcId="{BA3D6EDF-50A4-43B9-BC85-1AF870477C55}" destId="{AB7F779C-F7AA-41AC-B278-B22C737ECA21}" srcOrd="4" destOrd="0" presId="urn:microsoft.com/office/officeart/2005/8/layout/bList2#3"/>
    <dgm:cxn modelId="{3F612DA5-1C62-4D95-9EB2-63860FC5C51C}" type="presParOf" srcId="{AB7F779C-F7AA-41AC-B278-B22C737ECA21}" destId="{F1B36BAF-AD71-497A-905B-3A1012205F16}" srcOrd="0" destOrd="0" presId="urn:microsoft.com/office/officeart/2005/8/layout/bList2#3"/>
    <dgm:cxn modelId="{D1E94B57-BDBA-402A-8716-B6E63030093A}" type="presParOf" srcId="{AB7F779C-F7AA-41AC-B278-B22C737ECA21}" destId="{E313A2DF-7B12-4756-A240-7FCF39D82D74}" srcOrd="1" destOrd="0" presId="urn:microsoft.com/office/officeart/2005/8/layout/bList2#3"/>
    <dgm:cxn modelId="{F0BA5AB2-404A-4D5A-9759-7861B33857C4}" type="presParOf" srcId="{AB7F779C-F7AA-41AC-B278-B22C737ECA21}" destId="{0D74DF76-A2BA-46E9-BAFF-E23DB99E4823}" srcOrd="2" destOrd="0" presId="urn:microsoft.com/office/officeart/2005/8/layout/bList2#3"/>
    <dgm:cxn modelId="{33E82B30-3097-4454-81C2-98C7CA878851}" type="presParOf" srcId="{AB7F779C-F7AA-41AC-B278-B22C737ECA21}" destId="{DA32A242-4F00-4E22-B35E-6AC575B91FB8}" srcOrd="3" destOrd="0" presId="urn:microsoft.com/office/officeart/2005/8/layout/bList2#3"/>
    <dgm:cxn modelId="{DD8FB982-AB5E-416D-91D7-EFCF170478BF}" type="presParOf" srcId="{BA3D6EDF-50A4-43B9-BC85-1AF870477C55}" destId="{5EF73265-BEF6-44A0-B6E4-66277C8F6AB3}" srcOrd="5" destOrd="0" presId="urn:microsoft.com/office/officeart/2005/8/layout/bList2#3"/>
    <dgm:cxn modelId="{824F7B5F-4FBF-4003-8A46-730521168BB0}" type="presParOf" srcId="{BA3D6EDF-50A4-43B9-BC85-1AF870477C55}" destId="{2218F7AB-C02F-46C2-AFCC-AF6E0933AEA1}" srcOrd="6" destOrd="0" presId="urn:microsoft.com/office/officeart/2005/8/layout/bList2#3"/>
    <dgm:cxn modelId="{9838567B-8558-46DF-9876-D32BF0E48409}" type="presParOf" srcId="{2218F7AB-C02F-46C2-AFCC-AF6E0933AEA1}" destId="{535D5824-1AD0-4914-BF62-900E6C5C31E6}" srcOrd="0" destOrd="0" presId="urn:microsoft.com/office/officeart/2005/8/layout/bList2#3"/>
    <dgm:cxn modelId="{7F7D2CF9-F679-4BF5-BF7C-63CAC732207B}" type="presParOf" srcId="{2218F7AB-C02F-46C2-AFCC-AF6E0933AEA1}" destId="{108EB507-9EF0-47E5-8982-DFDD16547EA8}" srcOrd="1" destOrd="0" presId="urn:microsoft.com/office/officeart/2005/8/layout/bList2#3"/>
    <dgm:cxn modelId="{D99138DE-98F5-4DEA-81C8-562EA8D5A8D0}" type="presParOf" srcId="{2218F7AB-C02F-46C2-AFCC-AF6E0933AEA1}" destId="{E8D99A67-502B-4389-85D5-0DCA7B175321}" srcOrd="2" destOrd="0" presId="urn:microsoft.com/office/officeart/2005/8/layout/bList2#3"/>
    <dgm:cxn modelId="{6019CF2E-45EA-4EF8-BF94-F9F99713A6B3}" type="presParOf" srcId="{2218F7AB-C02F-46C2-AFCC-AF6E0933AEA1}" destId="{B358C812-91D6-4720-956C-F70E0347129E}" srcOrd="3" destOrd="0" presId="urn:microsoft.com/office/officeart/2005/8/layout/bList2#3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3FE26560-DDCE-4D1B-9FDD-E984B02489BC}" type="doc">
      <dgm:prSet loTypeId="urn:microsoft.com/office/officeart/2005/8/layout/bList2#3" loCatId="list" qsTypeId="urn:microsoft.com/office/officeart/2005/8/quickstyle/simple1" qsCatId="simple" csTypeId="urn:microsoft.com/office/officeart/2005/8/colors/accent1_2" csCatId="accent1" phldr="1"/>
      <dgm:spPr/>
    </dgm:pt>
    <dgm:pt modelId="{7A9CECF5-3DFE-4680-AD3E-A0163144F500}">
      <dgm:prSet phldrT="[Текст]" custT="1"/>
      <dgm:spPr>
        <a:solidFill>
          <a:srgbClr val="FF6600"/>
        </a:solidFill>
      </dgm:spPr>
      <dgm:t>
        <a:bodyPr/>
        <a:lstStyle/>
        <a:p>
          <a:pPr algn="ctr">
            <a:lnSpc>
              <a:spcPct val="100000"/>
            </a:lnSpc>
            <a:spcAft>
              <a:spcPts val="0"/>
            </a:spcAft>
          </a:pPr>
          <a:r>
            <a:rPr lang="ru-RU" sz="11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Публикация на </a:t>
          </a:r>
          <a:r>
            <a:rPr lang="ru-RU" sz="1100" b="1" i="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VIII международной конференции «Педагогика сегодня – проблемы и решения",  </a:t>
          </a:r>
        </a:p>
        <a:p>
          <a:pPr algn="ctr">
            <a:lnSpc>
              <a:spcPct val="100000"/>
            </a:lnSpc>
            <a:spcAft>
              <a:spcPts val="0"/>
            </a:spcAft>
          </a:pPr>
          <a:r>
            <a:rPr lang="ru-RU" sz="1100" b="1" i="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РФ. г. Чита, 2016 г.</a:t>
          </a:r>
        </a:p>
        <a:p>
          <a:pPr algn="ctr">
            <a:lnSpc>
              <a:spcPct val="100000"/>
            </a:lnSpc>
            <a:spcAft>
              <a:spcPts val="0"/>
            </a:spcAft>
          </a:pPr>
          <a:r>
            <a:rPr lang="ru-RU" sz="1100" b="1" i="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Качнов</a:t>
          </a:r>
          <a:r>
            <a:rPr lang="ru-RU" sz="1100" b="1" i="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В.А.</a:t>
          </a:r>
        </a:p>
      </dgm:t>
    </dgm:pt>
    <dgm:pt modelId="{CE07B0F0-80B5-4165-819D-BAF584E6D4D3}" type="parTrans" cxnId="{F250C03E-AEB5-413C-80F9-48B7E83E6DB5}">
      <dgm:prSet/>
      <dgm:spPr/>
      <dgm:t>
        <a:bodyPr/>
        <a:lstStyle/>
        <a:p>
          <a:endParaRPr lang="ru-RU"/>
        </a:p>
      </dgm:t>
    </dgm:pt>
    <dgm:pt modelId="{84ABE8A9-CE60-49ED-9B18-81ED9039D530}" type="sibTrans" cxnId="{F250C03E-AEB5-413C-80F9-48B7E83E6DB5}">
      <dgm:prSet/>
      <dgm:spPr/>
      <dgm:t>
        <a:bodyPr/>
        <a:lstStyle/>
        <a:p>
          <a:endParaRPr lang="ru-RU"/>
        </a:p>
      </dgm:t>
    </dgm:pt>
    <dgm:pt modelId="{7C65E87B-EAD3-4224-9653-F49D23F30A2F}">
      <dgm:prSet phldrT="[Текст]" custT="1"/>
      <dgm:spPr>
        <a:solidFill>
          <a:srgbClr val="FF6600"/>
        </a:solidFill>
      </dgm:spPr>
      <dgm:t>
        <a:bodyPr/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1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Публикация на международной конференции  </a:t>
          </a:r>
        </a:p>
        <a:p>
          <a:pPr marL="0" lvl="0" indent="0" algn="ctr" defTabSz="914400">
            <a:lnSpc>
              <a:spcPct val="100000"/>
            </a:lnSpc>
            <a:spcBef>
              <a:spcPts val="0"/>
            </a:spcBef>
            <a:spcAft>
              <a:spcPts val="0"/>
            </a:spcAft>
            <a:buNone/>
          </a:pPr>
          <a:r>
            <a:rPr lang="ru-RU" sz="11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Великобритания </a:t>
          </a:r>
        </a:p>
        <a:p>
          <a:pPr marL="0" lvl="0" indent="0" algn="ctr" defTabSz="914400">
            <a:lnSpc>
              <a:spcPct val="100000"/>
            </a:lnSpc>
            <a:spcBef>
              <a:spcPts val="0"/>
            </a:spcBef>
            <a:spcAft>
              <a:spcPts val="0"/>
            </a:spcAft>
            <a:buNone/>
          </a:pPr>
          <a:r>
            <a:rPr lang="ru-RU" sz="11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  г. Шеффилд, 2017 г.</a:t>
          </a:r>
        </a:p>
        <a:p>
          <a:pPr marL="0" lvl="0" indent="0" algn="ctr" defTabSz="914400">
            <a:lnSpc>
              <a:spcPct val="100000"/>
            </a:lnSpc>
            <a:spcBef>
              <a:spcPts val="0"/>
            </a:spcBef>
            <a:spcAft>
              <a:spcPts val="0"/>
            </a:spcAft>
            <a:buNone/>
          </a:pPr>
          <a:r>
            <a:rPr lang="ru-RU" sz="1100" b="1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Туйтин</a:t>
          </a:r>
          <a:r>
            <a:rPr lang="ru-RU" sz="11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А.Т.</a:t>
          </a:r>
        </a:p>
      </dgm:t>
    </dgm:pt>
    <dgm:pt modelId="{B9972293-DB72-406A-80FC-158F539F9422}" type="parTrans" cxnId="{74BB54E1-C3A4-4768-B6E0-7D13B84457C7}">
      <dgm:prSet/>
      <dgm:spPr/>
      <dgm:t>
        <a:bodyPr/>
        <a:lstStyle/>
        <a:p>
          <a:endParaRPr lang="ru-RU"/>
        </a:p>
      </dgm:t>
    </dgm:pt>
    <dgm:pt modelId="{51D8B76C-40B5-4E7C-A425-60F95F22F688}" type="sibTrans" cxnId="{74BB54E1-C3A4-4768-B6E0-7D13B84457C7}">
      <dgm:prSet/>
      <dgm:spPr/>
      <dgm:t>
        <a:bodyPr/>
        <a:lstStyle/>
        <a:p>
          <a:endParaRPr lang="ru-RU"/>
        </a:p>
      </dgm:t>
    </dgm:pt>
    <dgm:pt modelId="{CD111F32-DB77-497F-A364-13C1C91804E7}">
      <dgm:prSet phldrT="[Текст]" custT="1"/>
      <dgm:spPr>
        <a:solidFill>
          <a:srgbClr val="FF6600"/>
        </a:solidFill>
      </dgm:spPr>
      <dgm:t>
        <a:bodyPr/>
        <a:lstStyle/>
        <a:p>
          <a:pPr algn="ctr"/>
          <a:r>
            <a:rPr lang="ru-RU" sz="9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Публикация в научном рецензируемом журнале  «Научные ведомости» Белгородского государственного университета История Политология, РФ, </a:t>
          </a:r>
          <a:r>
            <a:rPr lang="ru-RU" sz="900" b="1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г.Белгород</a:t>
          </a:r>
          <a:endParaRPr lang="ru-RU" sz="900" b="1" dirty="0" smtClean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algn="ctr"/>
          <a:r>
            <a:rPr lang="ru-RU" sz="1000" b="1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Клышев</a:t>
          </a:r>
          <a:r>
            <a:rPr lang="ru-RU" sz="10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Е.Е.</a:t>
          </a:r>
          <a:endParaRPr lang="ru-RU" sz="10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6A2314B-A4F8-4883-8092-A4243A0D826C}" type="parTrans" cxnId="{DCDAEE85-8A18-4CBA-A00D-116AB1A27526}">
      <dgm:prSet/>
      <dgm:spPr/>
      <dgm:t>
        <a:bodyPr/>
        <a:lstStyle/>
        <a:p>
          <a:endParaRPr lang="ru-RU"/>
        </a:p>
      </dgm:t>
    </dgm:pt>
    <dgm:pt modelId="{17AF6D1C-4305-4C33-B11D-EEE599D50BE4}" type="sibTrans" cxnId="{DCDAEE85-8A18-4CBA-A00D-116AB1A27526}">
      <dgm:prSet/>
      <dgm:spPr/>
      <dgm:t>
        <a:bodyPr/>
        <a:lstStyle/>
        <a:p>
          <a:endParaRPr lang="ru-RU"/>
        </a:p>
      </dgm:t>
    </dgm:pt>
    <dgm:pt modelId="{C485DFD2-9CCF-4D52-B50D-E54D5BD68463}">
      <dgm:prSet custT="1"/>
      <dgm:spPr>
        <a:solidFill>
          <a:srgbClr val="FF6600"/>
        </a:solidFill>
      </dgm:spPr>
      <dgm:t>
        <a:bodyPr/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900" b="1" dirty="0" smtClean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9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Публикация на Международной конференции "Цели, задачи и ценности воспитания в современных условиях" Чехия, г. Прага, 2016 г.</a:t>
          </a: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900" b="1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Тасанова</a:t>
          </a:r>
          <a:r>
            <a:rPr lang="ru-RU" sz="9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А.Т.</a:t>
          </a:r>
        </a:p>
        <a:p>
          <a:endParaRPr lang="ru-RU" b="1" dirty="0" smtClean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61F9D62-5760-45A4-B172-B506A96D6060}" type="parTrans" cxnId="{9637783B-2B47-49EF-83F4-61A896CACA0E}">
      <dgm:prSet/>
      <dgm:spPr/>
      <dgm:t>
        <a:bodyPr/>
        <a:lstStyle/>
        <a:p>
          <a:endParaRPr lang="ru-RU"/>
        </a:p>
      </dgm:t>
    </dgm:pt>
    <dgm:pt modelId="{83CEBFAD-0B1C-4901-A31E-F44B4A0501FC}" type="sibTrans" cxnId="{9637783B-2B47-49EF-83F4-61A896CACA0E}">
      <dgm:prSet/>
      <dgm:spPr/>
      <dgm:t>
        <a:bodyPr/>
        <a:lstStyle/>
        <a:p>
          <a:endParaRPr lang="ru-RU"/>
        </a:p>
      </dgm:t>
    </dgm:pt>
    <dgm:pt modelId="{BA3D6EDF-50A4-43B9-BC85-1AF870477C55}" type="pres">
      <dgm:prSet presAssocID="{3FE26560-DDCE-4D1B-9FDD-E984B02489BC}" presName="diagram" presStyleCnt="0">
        <dgm:presLayoutVars>
          <dgm:dir/>
          <dgm:animLvl val="lvl"/>
          <dgm:resizeHandles val="exact"/>
        </dgm:presLayoutVars>
      </dgm:prSet>
      <dgm:spPr/>
    </dgm:pt>
    <dgm:pt modelId="{29F6AEF2-56DC-4211-90D9-EEB91698CC93}" type="pres">
      <dgm:prSet presAssocID="{7A9CECF5-3DFE-4680-AD3E-A0163144F500}" presName="compNode" presStyleCnt="0"/>
      <dgm:spPr/>
    </dgm:pt>
    <dgm:pt modelId="{6423E4F3-29C5-4F93-BB91-8C22262FF6E1}" type="pres">
      <dgm:prSet presAssocID="{7A9CECF5-3DFE-4680-AD3E-A0163144F500}" presName="childRect" presStyleLbl="bgAcc1" presStyleIdx="0" presStyleCnt="4" custScaleY="139248" custLinFactNeighborX="1042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C9F75B52-F47E-4C03-B8D1-74AEE7FE871A}" type="pres">
      <dgm:prSet presAssocID="{7A9CECF5-3DFE-4680-AD3E-A0163144F500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C482E6A-457B-4B52-8EA8-C20CADE80BDB}" type="pres">
      <dgm:prSet presAssocID="{7A9CECF5-3DFE-4680-AD3E-A0163144F500}" presName="parentRect" presStyleLbl="alignNode1" presStyleIdx="0" presStyleCnt="4" custScaleY="195471"/>
      <dgm:spPr/>
      <dgm:t>
        <a:bodyPr/>
        <a:lstStyle/>
        <a:p>
          <a:endParaRPr lang="ru-RU"/>
        </a:p>
      </dgm:t>
    </dgm:pt>
    <dgm:pt modelId="{E37C5EA5-7B46-421D-B061-26BE22F98421}" type="pres">
      <dgm:prSet presAssocID="{7A9CECF5-3DFE-4680-AD3E-A0163144F500}" presName="adorn" presStyleLbl="fgAccFollowNode1" presStyleIdx="0" presStyleCnt="4"/>
      <dgm:spPr/>
    </dgm:pt>
    <dgm:pt modelId="{74065788-0A63-4373-9FC2-D01AD5DB97D7}" type="pres">
      <dgm:prSet presAssocID="{84ABE8A9-CE60-49ED-9B18-81ED9039D530}" presName="sibTrans" presStyleLbl="sibTrans2D1" presStyleIdx="0" presStyleCnt="0"/>
      <dgm:spPr/>
      <dgm:t>
        <a:bodyPr/>
        <a:lstStyle/>
        <a:p>
          <a:endParaRPr lang="ru-RU"/>
        </a:p>
      </dgm:t>
    </dgm:pt>
    <dgm:pt modelId="{995F958F-1DE1-4C46-A5F3-A6C4A465610F}" type="pres">
      <dgm:prSet presAssocID="{7C65E87B-EAD3-4224-9653-F49D23F30A2F}" presName="compNode" presStyleCnt="0"/>
      <dgm:spPr/>
    </dgm:pt>
    <dgm:pt modelId="{374812FA-A629-4166-ACB9-4BD8F879BDDE}" type="pres">
      <dgm:prSet presAssocID="{7C65E87B-EAD3-4224-9653-F49D23F30A2F}" presName="childRect" presStyleLbl="bgAcc1" presStyleIdx="1" presStyleCnt="4" custScaleY="130993" custLinFactX="100000" custLinFactNeighborX="141410" custLinFactNeighborY="-2701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714A2A78-9AFF-4BC6-A925-59CF2DFAE7E7}" type="pres">
      <dgm:prSet presAssocID="{7C65E87B-EAD3-4224-9653-F49D23F30A2F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D18CF38-A2F7-46A7-8BB9-8B479FA9C26A}" type="pres">
      <dgm:prSet presAssocID="{7C65E87B-EAD3-4224-9653-F49D23F30A2F}" presName="parentRect" presStyleLbl="alignNode1" presStyleIdx="1" presStyleCnt="4" custScaleY="190083"/>
      <dgm:spPr/>
      <dgm:t>
        <a:bodyPr/>
        <a:lstStyle/>
        <a:p>
          <a:endParaRPr lang="ru-RU"/>
        </a:p>
      </dgm:t>
    </dgm:pt>
    <dgm:pt modelId="{47053B70-5056-492E-AF19-384E8B4C26C8}" type="pres">
      <dgm:prSet presAssocID="{7C65E87B-EAD3-4224-9653-F49D23F30A2F}" presName="adorn" presStyleLbl="fgAccFollowNode1" presStyleIdx="1" presStyleCnt="4" custLinFactNeighborX="10732" custLinFactNeighborY="-3292"/>
      <dgm:spPr/>
    </dgm:pt>
    <dgm:pt modelId="{9C6EEED1-A423-46BC-92E1-C412A107993D}" type="pres">
      <dgm:prSet presAssocID="{51D8B76C-40B5-4E7C-A425-60F95F22F688}" presName="sibTrans" presStyleLbl="sibTrans2D1" presStyleIdx="0" presStyleCnt="0"/>
      <dgm:spPr/>
      <dgm:t>
        <a:bodyPr/>
        <a:lstStyle/>
        <a:p>
          <a:endParaRPr lang="ru-RU"/>
        </a:p>
      </dgm:t>
    </dgm:pt>
    <dgm:pt modelId="{AB7F779C-F7AA-41AC-B278-B22C737ECA21}" type="pres">
      <dgm:prSet presAssocID="{CD111F32-DB77-497F-A364-13C1C91804E7}" presName="compNode" presStyleCnt="0"/>
      <dgm:spPr/>
    </dgm:pt>
    <dgm:pt modelId="{F1B36BAF-AD71-497A-905B-3A1012205F16}" type="pres">
      <dgm:prSet presAssocID="{CD111F32-DB77-497F-A364-13C1C91804E7}" presName="childRect" presStyleLbl="bgAcc1" presStyleIdx="2" presStyleCnt="4" custScaleY="125172" custLinFactNeighborX="5802" custLinFactNeighborY="-4669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E313A2DF-7B12-4756-A240-7FCF39D82D74}" type="pres">
      <dgm:prSet presAssocID="{CD111F32-DB77-497F-A364-13C1C91804E7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D74DF76-A2BA-46E9-BAFF-E23DB99E4823}" type="pres">
      <dgm:prSet presAssocID="{CD111F32-DB77-497F-A364-13C1C91804E7}" presName="parentRect" presStyleLbl="alignNode1" presStyleIdx="2" presStyleCnt="4" custScaleY="185320" custLinFactNeighborX="5786" custLinFactNeighborY="6008"/>
      <dgm:spPr/>
      <dgm:t>
        <a:bodyPr/>
        <a:lstStyle/>
        <a:p>
          <a:endParaRPr lang="ru-RU"/>
        </a:p>
      </dgm:t>
    </dgm:pt>
    <dgm:pt modelId="{DA32A242-4F00-4E22-B35E-6AC575B91FB8}" type="pres">
      <dgm:prSet presAssocID="{CD111F32-DB77-497F-A364-13C1C91804E7}" presName="adorn" presStyleLbl="fgAccFollowNode1" presStyleIdx="2" presStyleCnt="4" custLinFactNeighborX="29749"/>
      <dgm:spPr/>
    </dgm:pt>
    <dgm:pt modelId="{5EF73265-BEF6-44A0-B6E4-66277C8F6AB3}" type="pres">
      <dgm:prSet presAssocID="{17AF6D1C-4305-4C33-B11D-EEE599D50BE4}" presName="sibTrans" presStyleLbl="sibTrans2D1" presStyleIdx="0" presStyleCnt="0"/>
      <dgm:spPr/>
      <dgm:t>
        <a:bodyPr/>
        <a:lstStyle/>
        <a:p>
          <a:endParaRPr lang="ru-RU"/>
        </a:p>
      </dgm:t>
    </dgm:pt>
    <dgm:pt modelId="{2218F7AB-C02F-46C2-AFCC-AF6E0933AEA1}" type="pres">
      <dgm:prSet presAssocID="{C485DFD2-9CCF-4D52-B50D-E54D5BD68463}" presName="compNode" presStyleCnt="0"/>
      <dgm:spPr/>
    </dgm:pt>
    <dgm:pt modelId="{535D5824-1AD0-4914-BF62-900E6C5C31E6}" type="pres">
      <dgm:prSet presAssocID="{C485DFD2-9CCF-4D52-B50D-E54D5BD68463}" presName="childRect" presStyleLbl="bgAcc1" presStyleIdx="3" presStyleCnt="4" custScaleY="99457" custLinFactX="-100000" custLinFactNeighborX="-133914" custLinFactNeighborY="-11574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  <dgm:pt modelId="{108EB507-9EF0-47E5-8982-DFDD16547EA8}" type="pres">
      <dgm:prSet presAssocID="{C485DFD2-9CCF-4D52-B50D-E54D5BD68463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8D99A67-502B-4389-85D5-0DCA7B175321}" type="pres">
      <dgm:prSet presAssocID="{C485DFD2-9CCF-4D52-B50D-E54D5BD68463}" presName="parentRect" presStyleLbl="alignNode1" presStyleIdx="3" presStyleCnt="4" custScaleY="176163" custLinFactNeighborX="7113" custLinFactNeighborY="25229"/>
      <dgm:spPr/>
      <dgm:t>
        <a:bodyPr/>
        <a:lstStyle/>
        <a:p>
          <a:endParaRPr lang="ru-RU"/>
        </a:p>
      </dgm:t>
    </dgm:pt>
    <dgm:pt modelId="{B358C812-91D6-4720-956C-F70E0347129E}" type="pres">
      <dgm:prSet presAssocID="{C485DFD2-9CCF-4D52-B50D-E54D5BD68463}" presName="adorn" presStyleLbl="fgAccFollowNode1" presStyleIdx="3" presStyleCnt="4" custLinFactNeighborX="30335"/>
      <dgm:spPr/>
    </dgm:pt>
  </dgm:ptLst>
  <dgm:cxnLst>
    <dgm:cxn modelId="{25E72F9A-9AAE-4574-9448-E52247464280}" type="presOf" srcId="{7C65E87B-EAD3-4224-9653-F49D23F30A2F}" destId="{714A2A78-9AFF-4BC6-A925-59CF2DFAE7E7}" srcOrd="0" destOrd="0" presId="urn:microsoft.com/office/officeart/2005/8/layout/bList2#3"/>
    <dgm:cxn modelId="{96A0C6D0-BE5A-41E8-8851-56569A5275FE}" type="presOf" srcId="{C485DFD2-9CCF-4D52-B50D-E54D5BD68463}" destId="{108EB507-9EF0-47E5-8982-DFDD16547EA8}" srcOrd="0" destOrd="0" presId="urn:microsoft.com/office/officeart/2005/8/layout/bList2#3"/>
    <dgm:cxn modelId="{D653EE58-1F94-40B0-85C8-5C0C5E60811E}" type="presOf" srcId="{7A9CECF5-3DFE-4680-AD3E-A0163144F500}" destId="{C9F75B52-F47E-4C03-B8D1-74AEE7FE871A}" srcOrd="0" destOrd="0" presId="urn:microsoft.com/office/officeart/2005/8/layout/bList2#3"/>
    <dgm:cxn modelId="{324DDA6E-B6E5-4DF6-B209-9D98BBF08017}" type="presOf" srcId="{7C65E87B-EAD3-4224-9653-F49D23F30A2F}" destId="{ED18CF38-A2F7-46A7-8BB9-8B479FA9C26A}" srcOrd="1" destOrd="0" presId="urn:microsoft.com/office/officeart/2005/8/layout/bList2#3"/>
    <dgm:cxn modelId="{8496B4A2-7A43-44EC-B6CE-29E8FE1CDC1A}" type="presOf" srcId="{3FE26560-DDCE-4D1B-9FDD-E984B02489BC}" destId="{BA3D6EDF-50A4-43B9-BC85-1AF870477C55}" srcOrd="0" destOrd="0" presId="urn:microsoft.com/office/officeart/2005/8/layout/bList2#3"/>
    <dgm:cxn modelId="{74BB54E1-C3A4-4768-B6E0-7D13B84457C7}" srcId="{3FE26560-DDCE-4D1B-9FDD-E984B02489BC}" destId="{7C65E87B-EAD3-4224-9653-F49D23F30A2F}" srcOrd="1" destOrd="0" parTransId="{B9972293-DB72-406A-80FC-158F539F9422}" sibTransId="{51D8B76C-40B5-4E7C-A425-60F95F22F688}"/>
    <dgm:cxn modelId="{9637783B-2B47-49EF-83F4-61A896CACA0E}" srcId="{3FE26560-DDCE-4D1B-9FDD-E984B02489BC}" destId="{C485DFD2-9CCF-4D52-B50D-E54D5BD68463}" srcOrd="3" destOrd="0" parTransId="{C61F9D62-5760-45A4-B172-B506A96D6060}" sibTransId="{83CEBFAD-0B1C-4901-A31E-F44B4A0501FC}"/>
    <dgm:cxn modelId="{EF22C347-B3AB-4063-9112-FF0D1AF43778}" type="presOf" srcId="{CD111F32-DB77-497F-A364-13C1C91804E7}" destId="{0D74DF76-A2BA-46E9-BAFF-E23DB99E4823}" srcOrd="1" destOrd="0" presId="urn:microsoft.com/office/officeart/2005/8/layout/bList2#3"/>
    <dgm:cxn modelId="{8AB054CA-92A6-44A9-98EE-8A819DFB1A5F}" type="presOf" srcId="{C485DFD2-9CCF-4D52-B50D-E54D5BD68463}" destId="{E8D99A67-502B-4389-85D5-0DCA7B175321}" srcOrd="1" destOrd="0" presId="urn:microsoft.com/office/officeart/2005/8/layout/bList2#3"/>
    <dgm:cxn modelId="{48DAA3A7-7C2C-4836-9A7D-EE260AC51226}" type="presOf" srcId="{84ABE8A9-CE60-49ED-9B18-81ED9039D530}" destId="{74065788-0A63-4373-9FC2-D01AD5DB97D7}" srcOrd="0" destOrd="0" presId="urn:microsoft.com/office/officeart/2005/8/layout/bList2#3"/>
    <dgm:cxn modelId="{3FC6D6CF-420C-4D85-9289-16E96B35264A}" type="presOf" srcId="{7A9CECF5-3DFE-4680-AD3E-A0163144F500}" destId="{DC482E6A-457B-4B52-8EA8-C20CADE80BDB}" srcOrd="1" destOrd="0" presId="urn:microsoft.com/office/officeart/2005/8/layout/bList2#3"/>
    <dgm:cxn modelId="{A0D58E85-C22E-4775-8F8A-331D5B7A1CF9}" type="presOf" srcId="{51D8B76C-40B5-4E7C-A425-60F95F22F688}" destId="{9C6EEED1-A423-46BC-92E1-C412A107993D}" srcOrd="0" destOrd="0" presId="urn:microsoft.com/office/officeart/2005/8/layout/bList2#3"/>
    <dgm:cxn modelId="{DCDAEE85-8A18-4CBA-A00D-116AB1A27526}" srcId="{3FE26560-DDCE-4D1B-9FDD-E984B02489BC}" destId="{CD111F32-DB77-497F-A364-13C1C91804E7}" srcOrd="2" destOrd="0" parTransId="{86A2314B-A4F8-4883-8092-A4243A0D826C}" sibTransId="{17AF6D1C-4305-4C33-B11D-EEE599D50BE4}"/>
    <dgm:cxn modelId="{F250C03E-AEB5-413C-80F9-48B7E83E6DB5}" srcId="{3FE26560-DDCE-4D1B-9FDD-E984B02489BC}" destId="{7A9CECF5-3DFE-4680-AD3E-A0163144F500}" srcOrd="0" destOrd="0" parTransId="{CE07B0F0-80B5-4165-819D-BAF584E6D4D3}" sibTransId="{84ABE8A9-CE60-49ED-9B18-81ED9039D530}"/>
    <dgm:cxn modelId="{FF266438-D03B-4A8B-9D93-3CFB39C5E5DB}" type="presOf" srcId="{CD111F32-DB77-497F-A364-13C1C91804E7}" destId="{E313A2DF-7B12-4756-A240-7FCF39D82D74}" srcOrd="0" destOrd="0" presId="urn:microsoft.com/office/officeart/2005/8/layout/bList2#3"/>
    <dgm:cxn modelId="{5528CE29-994D-4507-AFDE-17528B053BAB}" type="presOf" srcId="{17AF6D1C-4305-4C33-B11D-EEE599D50BE4}" destId="{5EF73265-BEF6-44A0-B6E4-66277C8F6AB3}" srcOrd="0" destOrd="0" presId="urn:microsoft.com/office/officeart/2005/8/layout/bList2#3"/>
    <dgm:cxn modelId="{4CFB8E52-A049-419D-8C98-7C68490D32FC}" type="presParOf" srcId="{BA3D6EDF-50A4-43B9-BC85-1AF870477C55}" destId="{29F6AEF2-56DC-4211-90D9-EEB91698CC93}" srcOrd="0" destOrd="0" presId="urn:microsoft.com/office/officeart/2005/8/layout/bList2#3"/>
    <dgm:cxn modelId="{B6AF37A8-506F-44BB-B6CF-37014F2CB03F}" type="presParOf" srcId="{29F6AEF2-56DC-4211-90D9-EEB91698CC93}" destId="{6423E4F3-29C5-4F93-BB91-8C22262FF6E1}" srcOrd="0" destOrd="0" presId="urn:microsoft.com/office/officeart/2005/8/layout/bList2#3"/>
    <dgm:cxn modelId="{E74954A0-407B-482A-9C51-555101FDB619}" type="presParOf" srcId="{29F6AEF2-56DC-4211-90D9-EEB91698CC93}" destId="{C9F75B52-F47E-4C03-B8D1-74AEE7FE871A}" srcOrd="1" destOrd="0" presId="urn:microsoft.com/office/officeart/2005/8/layout/bList2#3"/>
    <dgm:cxn modelId="{36197B24-F3AE-4684-AB36-F917CAD627A2}" type="presParOf" srcId="{29F6AEF2-56DC-4211-90D9-EEB91698CC93}" destId="{DC482E6A-457B-4B52-8EA8-C20CADE80BDB}" srcOrd="2" destOrd="0" presId="urn:microsoft.com/office/officeart/2005/8/layout/bList2#3"/>
    <dgm:cxn modelId="{725707B3-9409-4811-BF89-BFDA769DA600}" type="presParOf" srcId="{29F6AEF2-56DC-4211-90D9-EEB91698CC93}" destId="{E37C5EA5-7B46-421D-B061-26BE22F98421}" srcOrd="3" destOrd="0" presId="urn:microsoft.com/office/officeart/2005/8/layout/bList2#3"/>
    <dgm:cxn modelId="{A649E360-AD30-450C-9EA5-CC9051C1A0A5}" type="presParOf" srcId="{BA3D6EDF-50A4-43B9-BC85-1AF870477C55}" destId="{74065788-0A63-4373-9FC2-D01AD5DB97D7}" srcOrd="1" destOrd="0" presId="urn:microsoft.com/office/officeart/2005/8/layout/bList2#3"/>
    <dgm:cxn modelId="{ED21EEA6-CB9F-4791-A097-FFBF29B5812F}" type="presParOf" srcId="{BA3D6EDF-50A4-43B9-BC85-1AF870477C55}" destId="{995F958F-1DE1-4C46-A5F3-A6C4A465610F}" srcOrd="2" destOrd="0" presId="urn:microsoft.com/office/officeart/2005/8/layout/bList2#3"/>
    <dgm:cxn modelId="{970207A0-74A6-4754-A6F7-8845A62F1FD3}" type="presParOf" srcId="{995F958F-1DE1-4C46-A5F3-A6C4A465610F}" destId="{374812FA-A629-4166-ACB9-4BD8F879BDDE}" srcOrd="0" destOrd="0" presId="urn:microsoft.com/office/officeart/2005/8/layout/bList2#3"/>
    <dgm:cxn modelId="{26664F81-3C06-4243-9772-57959C8F0CD0}" type="presParOf" srcId="{995F958F-1DE1-4C46-A5F3-A6C4A465610F}" destId="{714A2A78-9AFF-4BC6-A925-59CF2DFAE7E7}" srcOrd="1" destOrd="0" presId="urn:microsoft.com/office/officeart/2005/8/layout/bList2#3"/>
    <dgm:cxn modelId="{4838CFE4-242F-459A-86E7-4D7D131140A4}" type="presParOf" srcId="{995F958F-1DE1-4C46-A5F3-A6C4A465610F}" destId="{ED18CF38-A2F7-46A7-8BB9-8B479FA9C26A}" srcOrd="2" destOrd="0" presId="urn:microsoft.com/office/officeart/2005/8/layout/bList2#3"/>
    <dgm:cxn modelId="{7B9876E2-FDBC-4172-91A2-F26933528F40}" type="presParOf" srcId="{995F958F-1DE1-4C46-A5F3-A6C4A465610F}" destId="{47053B70-5056-492E-AF19-384E8B4C26C8}" srcOrd="3" destOrd="0" presId="urn:microsoft.com/office/officeart/2005/8/layout/bList2#3"/>
    <dgm:cxn modelId="{6E352D71-AE12-402C-BFF1-AD74E482DD5F}" type="presParOf" srcId="{BA3D6EDF-50A4-43B9-BC85-1AF870477C55}" destId="{9C6EEED1-A423-46BC-92E1-C412A107993D}" srcOrd="3" destOrd="0" presId="urn:microsoft.com/office/officeart/2005/8/layout/bList2#3"/>
    <dgm:cxn modelId="{4D983EB6-93EE-4953-BE34-85F0F6B99A9B}" type="presParOf" srcId="{BA3D6EDF-50A4-43B9-BC85-1AF870477C55}" destId="{AB7F779C-F7AA-41AC-B278-B22C737ECA21}" srcOrd="4" destOrd="0" presId="urn:microsoft.com/office/officeart/2005/8/layout/bList2#3"/>
    <dgm:cxn modelId="{3A55047C-5AA9-49B9-8C6A-CB7B38BF9565}" type="presParOf" srcId="{AB7F779C-F7AA-41AC-B278-B22C737ECA21}" destId="{F1B36BAF-AD71-497A-905B-3A1012205F16}" srcOrd="0" destOrd="0" presId="urn:microsoft.com/office/officeart/2005/8/layout/bList2#3"/>
    <dgm:cxn modelId="{6543370B-E21B-468C-82F0-81295FA52BA0}" type="presParOf" srcId="{AB7F779C-F7AA-41AC-B278-B22C737ECA21}" destId="{E313A2DF-7B12-4756-A240-7FCF39D82D74}" srcOrd="1" destOrd="0" presId="urn:microsoft.com/office/officeart/2005/8/layout/bList2#3"/>
    <dgm:cxn modelId="{22BD7320-3BFC-4F6C-8EA6-CAD6857EC5A8}" type="presParOf" srcId="{AB7F779C-F7AA-41AC-B278-B22C737ECA21}" destId="{0D74DF76-A2BA-46E9-BAFF-E23DB99E4823}" srcOrd="2" destOrd="0" presId="urn:microsoft.com/office/officeart/2005/8/layout/bList2#3"/>
    <dgm:cxn modelId="{C66FD524-9AB0-4FC1-9589-D4E9F4F17092}" type="presParOf" srcId="{AB7F779C-F7AA-41AC-B278-B22C737ECA21}" destId="{DA32A242-4F00-4E22-B35E-6AC575B91FB8}" srcOrd="3" destOrd="0" presId="urn:microsoft.com/office/officeart/2005/8/layout/bList2#3"/>
    <dgm:cxn modelId="{BA486510-E8D0-4185-95CA-E0FAC842D6FE}" type="presParOf" srcId="{BA3D6EDF-50A4-43B9-BC85-1AF870477C55}" destId="{5EF73265-BEF6-44A0-B6E4-66277C8F6AB3}" srcOrd="5" destOrd="0" presId="urn:microsoft.com/office/officeart/2005/8/layout/bList2#3"/>
    <dgm:cxn modelId="{9CCF2D65-BC23-4B11-9140-B37BA5641FA6}" type="presParOf" srcId="{BA3D6EDF-50A4-43B9-BC85-1AF870477C55}" destId="{2218F7AB-C02F-46C2-AFCC-AF6E0933AEA1}" srcOrd="6" destOrd="0" presId="urn:microsoft.com/office/officeart/2005/8/layout/bList2#3"/>
    <dgm:cxn modelId="{DFD216FC-F18F-4517-B797-15D8BAD78867}" type="presParOf" srcId="{2218F7AB-C02F-46C2-AFCC-AF6E0933AEA1}" destId="{535D5824-1AD0-4914-BF62-900E6C5C31E6}" srcOrd="0" destOrd="0" presId="urn:microsoft.com/office/officeart/2005/8/layout/bList2#3"/>
    <dgm:cxn modelId="{33408EC1-A22F-41C1-96C4-46722939E41C}" type="presParOf" srcId="{2218F7AB-C02F-46C2-AFCC-AF6E0933AEA1}" destId="{108EB507-9EF0-47E5-8982-DFDD16547EA8}" srcOrd="1" destOrd="0" presId="urn:microsoft.com/office/officeart/2005/8/layout/bList2#3"/>
    <dgm:cxn modelId="{8B181499-BC53-49E5-9341-3F9DDB0F8E2F}" type="presParOf" srcId="{2218F7AB-C02F-46C2-AFCC-AF6E0933AEA1}" destId="{E8D99A67-502B-4389-85D5-0DCA7B175321}" srcOrd="2" destOrd="0" presId="urn:microsoft.com/office/officeart/2005/8/layout/bList2#3"/>
    <dgm:cxn modelId="{1CA02A4E-173F-4CE3-94CC-55EF17C6897D}" type="presParOf" srcId="{2218F7AB-C02F-46C2-AFCC-AF6E0933AEA1}" destId="{B358C812-91D6-4720-956C-F70E0347129E}" srcOrd="3" destOrd="0" presId="urn:microsoft.com/office/officeart/2005/8/layout/bList2#3"/>
  </dgm:cxnLst>
  <dgm:bg/>
  <dgm:whole/>
  <dgm:extLst>
    <a:ext uri="http://schemas.microsoft.com/office/drawing/2008/diagram">
      <dsp:dataModelExt xmlns:dsp="http://schemas.microsoft.com/office/drawing/2008/diagram" xmlns="" relId="rId14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1B96DC22-5C67-4D10-B5CC-4AD7B8B1B85D}" type="doc">
      <dgm:prSet loTypeId="urn:microsoft.com/office/officeart/2008/layout/VerticalCurvedList" loCatId="list" qsTypeId="urn:microsoft.com/office/officeart/2005/8/quickstyle/3d3" qsCatId="3D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EE607E51-6C49-42BE-A853-1545A81BA8FB}">
      <dgm:prSet phldrT="[Текст]" custT="1"/>
      <dgm:spPr/>
      <dgm:t>
        <a:bodyPr/>
        <a:lstStyle/>
        <a:p>
          <a:r>
            <a:rPr lang="ru-RU" sz="1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Учителя ОШ области </a:t>
          </a:r>
          <a:endParaRPr lang="ru-RU" sz="18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3CD63BF-B801-4E32-9D43-F6B46770CA96}" type="parTrans" cxnId="{60227023-DFB7-4E7B-94C1-90A949BD96F5}">
      <dgm:prSet/>
      <dgm:spPr/>
      <dgm:t>
        <a:bodyPr/>
        <a:lstStyle/>
        <a:p>
          <a:endParaRPr lang="ru-RU"/>
        </a:p>
      </dgm:t>
    </dgm:pt>
    <dgm:pt modelId="{9C52C208-7D91-4E9A-82BC-351D7D303DC8}" type="sibTrans" cxnId="{60227023-DFB7-4E7B-94C1-90A949BD96F5}">
      <dgm:prSet/>
      <dgm:spPr/>
      <dgm:t>
        <a:bodyPr/>
        <a:lstStyle/>
        <a:p>
          <a:endParaRPr lang="ru-RU"/>
        </a:p>
      </dgm:t>
    </dgm:pt>
    <dgm:pt modelId="{E48D9487-1981-40B4-814A-984DDD7EA7AA}">
      <dgm:prSet phldrT="[Текст]" custT="1"/>
      <dgm:spPr/>
      <dgm:t>
        <a:bodyPr/>
        <a:lstStyle/>
        <a:p>
          <a:r>
            <a:rPr lang="ru-RU" sz="1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Учителя пилотных школ области</a:t>
          </a:r>
          <a:endParaRPr lang="ru-RU" sz="18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5C8D2BA-4786-44E3-AE2B-8EFAAECBEF62}" type="parTrans" cxnId="{93EFCC97-53B3-4B81-9B81-DF6E87815CD4}">
      <dgm:prSet/>
      <dgm:spPr/>
      <dgm:t>
        <a:bodyPr/>
        <a:lstStyle/>
        <a:p>
          <a:endParaRPr lang="ru-RU"/>
        </a:p>
      </dgm:t>
    </dgm:pt>
    <dgm:pt modelId="{C536B487-3FED-453E-BFA8-14331AE0859A}" type="sibTrans" cxnId="{93EFCC97-53B3-4B81-9B81-DF6E87815CD4}">
      <dgm:prSet/>
      <dgm:spPr/>
      <dgm:t>
        <a:bodyPr/>
        <a:lstStyle/>
        <a:p>
          <a:endParaRPr lang="ru-RU"/>
        </a:p>
      </dgm:t>
    </dgm:pt>
    <dgm:pt modelId="{D93B693B-C43C-4ED8-B02E-8DD62FE7C9A8}">
      <dgm:prSet custT="1"/>
      <dgm:spPr/>
      <dgm:t>
        <a:bodyPr/>
        <a:lstStyle/>
        <a:p>
          <a:endParaRPr lang="ru-RU" sz="1400" b="1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r>
            <a: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Учителя НИШ ХБН г. Актау</a:t>
          </a:r>
        </a:p>
        <a:p>
          <a:endParaRPr lang="ru-RU" sz="14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FC7F9B0-A65A-480D-8A4C-B841B2432878}" type="parTrans" cxnId="{3401D719-F7BD-40EA-943D-957F53198C01}">
      <dgm:prSet/>
      <dgm:spPr/>
      <dgm:t>
        <a:bodyPr/>
        <a:lstStyle/>
        <a:p>
          <a:endParaRPr lang="ru-RU"/>
        </a:p>
      </dgm:t>
    </dgm:pt>
    <dgm:pt modelId="{9E17368C-F056-439B-A09C-ACA837449EAB}" type="sibTrans" cxnId="{3401D719-F7BD-40EA-943D-957F53198C01}">
      <dgm:prSet/>
      <dgm:spPr/>
      <dgm:t>
        <a:bodyPr/>
        <a:lstStyle/>
        <a:p>
          <a:endParaRPr lang="ru-RU"/>
        </a:p>
      </dgm:t>
    </dgm:pt>
    <dgm:pt modelId="{A541300C-996C-4F7B-91D4-099FB2259234}">
      <dgm:prSet custT="1"/>
      <dgm:spPr/>
      <dgm:t>
        <a:bodyPr/>
        <a:lstStyle/>
        <a:p>
          <a:r>
            <a:rPr lang="ru-RU" sz="1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Преподаватели вузов</a:t>
          </a:r>
          <a:endParaRPr lang="ru-RU" sz="18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CECD5E5-6415-4D4C-888D-18645DCE746D}" type="parTrans" cxnId="{16DAE45C-6FFD-4F01-A6FD-ED7AF8EB70EF}">
      <dgm:prSet/>
      <dgm:spPr/>
      <dgm:t>
        <a:bodyPr/>
        <a:lstStyle/>
        <a:p>
          <a:endParaRPr lang="ru-RU"/>
        </a:p>
      </dgm:t>
    </dgm:pt>
    <dgm:pt modelId="{548E1BDA-6F12-4221-BE45-7243E68416E1}" type="sibTrans" cxnId="{16DAE45C-6FFD-4F01-A6FD-ED7AF8EB70EF}">
      <dgm:prSet/>
      <dgm:spPr/>
      <dgm:t>
        <a:bodyPr/>
        <a:lstStyle/>
        <a:p>
          <a:endParaRPr lang="ru-RU"/>
        </a:p>
      </dgm:t>
    </dgm:pt>
    <dgm:pt modelId="{9C9F1F7B-046C-4A1F-8495-2E9FFCED7B25}">
      <dgm:prSet custT="1"/>
      <dgm:spPr/>
      <dgm:t>
        <a:bodyPr/>
        <a:lstStyle/>
        <a:p>
          <a:r>
            <a:rPr lang="ru-RU" sz="1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Тренеры филиала «</a:t>
          </a:r>
          <a:r>
            <a:rPr lang="ru-RU" sz="1800" b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Өрлеу</a:t>
          </a:r>
          <a:r>
            <a:rPr lang="ru-RU" sz="1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»</a:t>
          </a:r>
          <a:endParaRPr lang="ru-RU" sz="18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E3773E2-EEE2-49EA-A26F-652485029346}" type="parTrans" cxnId="{CE109221-7880-4B2E-9E1F-47A06780EC9E}">
      <dgm:prSet/>
      <dgm:spPr/>
      <dgm:t>
        <a:bodyPr/>
        <a:lstStyle/>
        <a:p>
          <a:endParaRPr lang="ru-RU"/>
        </a:p>
      </dgm:t>
    </dgm:pt>
    <dgm:pt modelId="{E005A65D-8FB7-47A3-AA68-D6CA2FC3AC76}" type="sibTrans" cxnId="{CE109221-7880-4B2E-9E1F-47A06780EC9E}">
      <dgm:prSet/>
      <dgm:spPr/>
      <dgm:t>
        <a:bodyPr/>
        <a:lstStyle/>
        <a:p>
          <a:endParaRPr lang="ru-RU"/>
        </a:p>
      </dgm:t>
    </dgm:pt>
    <dgm:pt modelId="{C64E6B85-3354-412A-B276-5880B8618451}">
      <dgm:prSet custT="1"/>
      <dgm:spPr/>
      <dgm:t>
        <a:bodyPr/>
        <a:lstStyle/>
        <a:p>
          <a:r>
            <a:rPr lang="ru-RU" sz="1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Тренеры филиала ЦПМ</a:t>
          </a:r>
          <a:endParaRPr lang="ru-RU" sz="18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2BA9427-5AC1-4C81-BFFE-3A6AC04645B6}" type="parTrans" cxnId="{5D7336D2-26FA-41EF-B237-BCB2E22A8D36}">
      <dgm:prSet/>
      <dgm:spPr/>
      <dgm:t>
        <a:bodyPr/>
        <a:lstStyle/>
        <a:p>
          <a:endParaRPr lang="ru-RU"/>
        </a:p>
      </dgm:t>
    </dgm:pt>
    <dgm:pt modelId="{13CB788C-8717-464D-A3C3-BE28DE017AF3}" type="sibTrans" cxnId="{5D7336D2-26FA-41EF-B237-BCB2E22A8D36}">
      <dgm:prSet/>
      <dgm:spPr/>
      <dgm:t>
        <a:bodyPr/>
        <a:lstStyle/>
        <a:p>
          <a:endParaRPr lang="ru-RU"/>
        </a:p>
      </dgm:t>
    </dgm:pt>
    <dgm:pt modelId="{A36CC74B-5836-4240-AD80-F768BA652F33}" type="pres">
      <dgm:prSet presAssocID="{1B96DC22-5C67-4D10-B5CC-4AD7B8B1B85D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0B7361E8-6CFB-49A5-A7C9-85835A2E1A1A}" type="pres">
      <dgm:prSet presAssocID="{1B96DC22-5C67-4D10-B5CC-4AD7B8B1B85D}" presName="Name1" presStyleCnt="0"/>
      <dgm:spPr/>
    </dgm:pt>
    <dgm:pt modelId="{D4EDEE72-9515-4402-8DE7-938B36197D33}" type="pres">
      <dgm:prSet presAssocID="{1B96DC22-5C67-4D10-B5CC-4AD7B8B1B85D}" presName="cycle" presStyleCnt="0"/>
      <dgm:spPr/>
    </dgm:pt>
    <dgm:pt modelId="{FB79C192-DF0B-4E7B-8736-A144227A3241}" type="pres">
      <dgm:prSet presAssocID="{1B96DC22-5C67-4D10-B5CC-4AD7B8B1B85D}" presName="srcNode" presStyleLbl="node1" presStyleIdx="0" presStyleCnt="6"/>
      <dgm:spPr/>
    </dgm:pt>
    <dgm:pt modelId="{0D0C1E39-1B36-4CD0-9B37-65FF8B57C7B3}" type="pres">
      <dgm:prSet presAssocID="{1B96DC22-5C67-4D10-B5CC-4AD7B8B1B85D}" presName="conn" presStyleLbl="parChTrans1D2" presStyleIdx="0" presStyleCnt="1"/>
      <dgm:spPr/>
      <dgm:t>
        <a:bodyPr/>
        <a:lstStyle/>
        <a:p>
          <a:endParaRPr lang="ru-RU"/>
        </a:p>
      </dgm:t>
    </dgm:pt>
    <dgm:pt modelId="{64CD4E04-3355-4331-A93C-2FD149572464}" type="pres">
      <dgm:prSet presAssocID="{1B96DC22-5C67-4D10-B5CC-4AD7B8B1B85D}" presName="extraNode" presStyleLbl="node1" presStyleIdx="0" presStyleCnt="6"/>
      <dgm:spPr/>
    </dgm:pt>
    <dgm:pt modelId="{40FEA379-3CA7-4310-BBB2-5CA493D5BA13}" type="pres">
      <dgm:prSet presAssocID="{1B96DC22-5C67-4D10-B5CC-4AD7B8B1B85D}" presName="dstNode" presStyleLbl="node1" presStyleIdx="0" presStyleCnt="6"/>
      <dgm:spPr/>
    </dgm:pt>
    <dgm:pt modelId="{96F52FB6-457E-456D-9889-26A73047F9B7}" type="pres">
      <dgm:prSet presAssocID="{D93B693B-C43C-4ED8-B02E-8DD62FE7C9A8}" presName="text_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7704F69-5AA6-4F89-96EE-E8FB52BBD189}" type="pres">
      <dgm:prSet presAssocID="{D93B693B-C43C-4ED8-B02E-8DD62FE7C9A8}" presName="accent_1" presStyleCnt="0"/>
      <dgm:spPr/>
    </dgm:pt>
    <dgm:pt modelId="{A8DD26AE-650B-414C-8FB1-A40FE9D6CF74}" type="pres">
      <dgm:prSet presAssocID="{D93B693B-C43C-4ED8-B02E-8DD62FE7C9A8}" presName="accentRepeatNode" presStyleLbl="solidFgAcc1" presStyleIdx="0" presStyleCnt="6"/>
      <dgm:spPr/>
    </dgm:pt>
    <dgm:pt modelId="{1963B766-CD81-4B0D-A7AD-27C6BDE8EB99}" type="pres">
      <dgm:prSet presAssocID="{EE607E51-6C49-42BE-A853-1545A81BA8FB}" presName="text_2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EC968D3-E1E8-40BB-827F-E1F17941D7F4}" type="pres">
      <dgm:prSet presAssocID="{EE607E51-6C49-42BE-A853-1545A81BA8FB}" presName="accent_2" presStyleCnt="0"/>
      <dgm:spPr/>
    </dgm:pt>
    <dgm:pt modelId="{6E2DFEB2-A268-4862-AD74-B4310C3D924C}" type="pres">
      <dgm:prSet presAssocID="{EE607E51-6C49-42BE-A853-1545A81BA8FB}" presName="accentRepeatNode" presStyleLbl="solidFgAcc1" presStyleIdx="1" presStyleCnt="6"/>
      <dgm:spPr/>
    </dgm:pt>
    <dgm:pt modelId="{873AD269-29B8-4180-BEAF-A966008ED3B1}" type="pres">
      <dgm:prSet presAssocID="{E48D9487-1981-40B4-814A-984DDD7EA7AA}" presName="text_3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0EB90EB-B3AD-439B-816A-33B3F23CA786}" type="pres">
      <dgm:prSet presAssocID="{E48D9487-1981-40B4-814A-984DDD7EA7AA}" presName="accent_3" presStyleCnt="0"/>
      <dgm:spPr/>
    </dgm:pt>
    <dgm:pt modelId="{38D81C5B-DA75-4294-999E-2F0D54E6091B}" type="pres">
      <dgm:prSet presAssocID="{E48D9487-1981-40B4-814A-984DDD7EA7AA}" presName="accentRepeatNode" presStyleLbl="solidFgAcc1" presStyleIdx="2" presStyleCnt="6"/>
      <dgm:spPr/>
    </dgm:pt>
    <dgm:pt modelId="{13D3A243-7EF6-406C-B29D-3CA60C2F2A79}" type="pres">
      <dgm:prSet presAssocID="{A541300C-996C-4F7B-91D4-099FB2259234}" presName="text_4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8118A53-DFBF-46A8-B48D-663B4762373E}" type="pres">
      <dgm:prSet presAssocID="{A541300C-996C-4F7B-91D4-099FB2259234}" presName="accent_4" presStyleCnt="0"/>
      <dgm:spPr/>
    </dgm:pt>
    <dgm:pt modelId="{7C9BDF98-B0DB-40B4-B81A-7D3972AEA6AD}" type="pres">
      <dgm:prSet presAssocID="{A541300C-996C-4F7B-91D4-099FB2259234}" presName="accentRepeatNode" presStyleLbl="solidFgAcc1" presStyleIdx="3" presStyleCnt="6"/>
      <dgm:spPr/>
    </dgm:pt>
    <dgm:pt modelId="{3AEB1FD3-4EAA-4C4D-AB1B-FBB533EB698C}" type="pres">
      <dgm:prSet presAssocID="{9C9F1F7B-046C-4A1F-8495-2E9FFCED7B25}" presName="text_5" presStyleLbl="node1" presStyleIdx="4" presStyleCnt="6" custLinFactNeighborX="268" custLinFactNeighborY="-36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783B553-E530-4697-8D69-4ABEC1C8E11F}" type="pres">
      <dgm:prSet presAssocID="{9C9F1F7B-046C-4A1F-8495-2E9FFCED7B25}" presName="accent_5" presStyleCnt="0"/>
      <dgm:spPr/>
    </dgm:pt>
    <dgm:pt modelId="{66FAF318-9424-450A-9429-509A9878F707}" type="pres">
      <dgm:prSet presAssocID="{9C9F1F7B-046C-4A1F-8495-2E9FFCED7B25}" presName="accentRepeatNode" presStyleLbl="solidFgAcc1" presStyleIdx="4" presStyleCnt="6"/>
      <dgm:spPr/>
    </dgm:pt>
    <dgm:pt modelId="{4E22EDEA-C52E-4C5E-8671-701B3607ADFA}" type="pres">
      <dgm:prSet presAssocID="{C64E6B85-3354-412A-B276-5880B8618451}" presName="text_6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DAD7DB3-1D96-4832-9936-A8EE0CF45BE1}" type="pres">
      <dgm:prSet presAssocID="{C64E6B85-3354-412A-B276-5880B8618451}" presName="accent_6" presStyleCnt="0"/>
      <dgm:spPr/>
    </dgm:pt>
    <dgm:pt modelId="{DCB1E9B6-AE73-4EC0-B970-4387B16DC254}" type="pres">
      <dgm:prSet presAssocID="{C64E6B85-3354-412A-B276-5880B8618451}" presName="accentRepeatNode" presStyleLbl="solidFgAcc1" presStyleIdx="5" presStyleCnt="6"/>
      <dgm:spPr/>
    </dgm:pt>
  </dgm:ptLst>
  <dgm:cxnLst>
    <dgm:cxn modelId="{CD7CAED4-973A-4EFC-BE06-0B009338019A}" type="presOf" srcId="{A541300C-996C-4F7B-91D4-099FB2259234}" destId="{13D3A243-7EF6-406C-B29D-3CA60C2F2A79}" srcOrd="0" destOrd="0" presId="urn:microsoft.com/office/officeart/2008/layout/VerticalCurvedList"/>
    <dgm:cxn modelId="{3624C104-2273-41D4-9658-E5E3859616CE}" type="presOf" srcId="{C64E6B85-3354-412A-B276-5880B8618451}" destId="{4E22EDEA-C52E-4C5E-8671-701B3607ADFA}" srcOrd="0" destOrd="0" presId="urn:microsoft.com/office/officeart/2008/layout/VerticalCurvedList"/>
    <dgm:cxn modelId="{5D7336D2-26FA-41EF-B237-BCB2E22A8D36}" srcId="{1B96DC22-5C67-4D10-B5CC-4AD7B8B1B85D}" destId="{C64E6B85-3354-412A-B276-5880B8618451}" srcOrd="5" destOrd="0" parTransId="{62BA9427-5AC1-4C81-BFFE-3A6AC04645B6}" sibTransId="{13CB788C-8717-464D-A3C3-BE28DE017AF3}"/>
    <dgm:cxn modelId="{16DAE45C-6FFD-4F01-A6FD-ED7AF8EB70EF}" srcId="{1B96DC22-5C67-4D10-B5CC-4AD7B8B1B85D}" destId="{A541300C-996C-4F7B-91D4-099FB2259234}" srcOrd="3" destOrd="0" parTransId="{1CECD5E5-6415-4D4C-888D-18645DCE746D}" sibTransId="{548E1BDA-6F12-4221-BE45-7243E68416E1}"/>
    <dgm:cxn modelId="{C4E5E021-0073-43E6-ACCA-F186104E6BCA}" type="presOf" srcId="{EE607E51-6C49-42BE-A853-1545A81BA8FB}" destId="{1963B766-CD81-4B0D-A7AD-27C6BDE8EB99}" srcOrd="0" destOrd="0" presId="urn:microsoft.com/office/officeart/2008/layout/VerticalCurvedList"/>
    <dgm:cxn modelId="{D9F71BEF-19C5-407A-AE75-34A7478297C3}" type="presOf" srcId="{E48D9487-1981-40B4-814A-984DDD7EA7AA}" destId="{873AD269-29B8-4180-BEAF-A966008ED3B1}" srcOrd="0" destOrd="0" presId="urn:microsoft.com/office/officeart/2008/layout/VerticalCurvedList"/>
    <dgm:cxn modelId="{60227023-DFB7-4E7B-94C1-90A949BD96F5}" srcId="{1B96DC22-5C67-4D10-B5CC-4AD7B8B1B85D}" destId="{EE607E51-6C49-42BE-A853-1545A81BA8FB}" srcOrd="1" destOrd="0" parTransId="{13CD63BF-B801-4E32-9D43-F6B46770CA96}" sibTransId="{9C52C208-7D91-4E9A-82BC-351D7D303DC8}"/>
    <dgm:cxn modelId="{8B74D327-B86B-4B71-BAB8-BD1C8C2913E4}" type="presOf" srcId="{1B96DC22-5C67-4D10-B5CC-4AD7B8B1B85D}" destId="{A36CC74B-5836-4240-AD80-F768BA652F33}" srcOrd="0" destOrd="0" presId="urn:microsoft.com/office/officeart/2008/layout/VerticalCurvedList"/>
    <dgm:cxn modelId="{3EE2B69D-E8DC-44C2-BAD7-87B8B12670FF}" type="presOf" srcId="{9C9F1F7B-046C-4A1F-8495-2E9FFCED7B25}" destId="{3AEB1FD3-4EAA-4C4D-AB1B-FBB533EB698C}" srcOrd="0" destOrd="0" presId="urn:microsoft.com/office/officeart/2008/layout/VerticalCurvedList"/>
    <dgm:cxn modelId="{93EFCC97-53B3-4B81-9B81-DF6E87815CD4}" srcId="{1B96DC22-5C67-4D10-B5CC-4AD7B8B1B85D}" destId="{E48D9487-1981-40B4-814A-984DDD7EA7AA}" srcOrd="2" destOrd="0" parTransId="{25C8D2BA-4786-44E3-AE2B-8EFAAECBEF62}" sibTransId="{C536B487-3FED-453E-BFA8-14331AE0859A}"/>
    <dgm:cxn modelId="{24FD1BF7-4622-4EA7-BB9F-858C3B6A8A8F}" type="presOf" srcId="{D93B693B-C43C-4ED8-B02E-8DD62FE7C9A8}" destId="{96F52FB6-457E-456D-9889-26A73047F9B7}" srcOrd="0" destOrd="0" presId="urn:microsoft.com/office/officeart/2008/layout/VerticalCurvedList"/>
    <dgm:cxn modelId="{3401D719-F7BD-40EA-943D-957F53198C01}" srcId="{1B96DC22-5C67-4D10-B5CC-4AD7B8B1B85D}" destId="{D93B693B-C43C-4ED8-B02E-8DD62FE7C9A8}" srcOrd="0" destOrd="0" parTransId="{9FC7F9B0-A65A-480D-8A4C-B841B2432878}" sibTransId="{9E17368C-F056-439B-A09C-ACA837449EAB}"/>
    <dgm:cxn modelId="{CE109221-7880-4B2E-9E1F-47A06780EC9E}" srcId="{1B96DC22-5C67-4D10-B5CC-4AD7B8B1B85D}" destId="{9C9F1F7B-046C-4A1F-8495-2E9FFCED7B25}" srcOrd="4" destOrd="0" parTransId="{8E3773E2-EEE2-49EA-A26F-652485029346}" sibTransId="{E005A65D-8FB7-47A3-AA68-D6CA2FC3AC76}"/>
    <dgm:cxn modelId="{03C8CA1B-8A4C-41BE-BDFE-ED1E1CC581AE}" type="presOf" srcId="{9E17368C-F056-439B-A09C-ACA837449EAB}" destId="{0D0C1E39-1B36-4CD0-9B37-65FF8B57C7B3}" srcOrd="0" destOrd="0" presId="urn:microsoft.com/office/officeart/2008/layout/VerticalCurvedList"/>
    <dgm:cxn modelId="{9B7B625E-8ACA-4A9E-8204-DE464BD6C428}" type="presParOf" srcId="{A36CC74B-5836-4240-AD80-F768BA652F33}" destId="{0B7361E8-6CFB-49A5-A7C9-85835A2E1A1A}" srcOrd="0" destOrd="0" presId="urn:microsoft.com/office/officeart/2008/layout/VerticalCurvedList"/>
    <dgm:cxn modelId="{0256A001-53D9-4BA6-87D1-BF7467F1E413}" type="presParOf" srcId="{0B7361E8-6CFB-49A5-A7C9-85835A2E1A1A}" destId="{D4EDEE72-9515-4402-8DE7-938B36197D33}" srcOrd="0" destOrd="0" presId="urn:microsoft.com/office/officeart/2008/layout/VerticalCurvedList"/>
    <dgm:cxn modelId="{299B3E42-D7C6-4ACE-98E4-FC56162F72B5}" type="presParOf" srcId="{D4EDEE72-9515-4402-8DE7-938B36197D33}" destId="{FB79C192-DF0B-4E7B-8736-A144227A3241}" srcOrd="0" destOrd="0" presId="urn:microsoft.com/office/officeart/2008/layout/VerticalCurvedList"/>
    <dgm:cxn modelId="{E399DB60-F6C7-4130-8710-F2C6FE4A0D72}" type="presParOf" srcId="{D4EDEE72-9515-4402-8DE7-938B36197D33}" destId="{0D0C1E39-1B36-4CD0-9B37-65FF8B57C7B3}" srcOrd="1" destOrd="0" presId="urn:microsoft.com/office/officeart/2008/layout/VerticalCurvedList"/>
    <dgm:cxn modelId="{815AA919-2320-4653-8DAA-5B26BBE44E7B}" type="presParOf" srcId="{D4EDEE72-9515-4402-8DE7-938B36197D33}" destId="{64CD4E04-3355-4331-A93C-2FD149572464}" srcOrd="2" destOrd="0" presId="urn:microsoft.com/office/officeart/2008/layout/VerticalCurvedList"/>
    <dgm:cxn modelId="{6B4B74BD-E27D-4E57-BA1B-E303B5714886}" type="presParOf" srcId="{D4EDEE72-9515-4402-8DE7-938B36197D33}" destId="{40FEA379-3CA7-4310-BBB2-5CA493D5BA13}" srcOrd="3" destOrd="0" presId="urn:microsoft.com/office/officeart/2008/layout/VerticalCurvedList"/>
    <dgm:cxn modelId="{F12B55D7-8584-4BD5-853C-EC330B545C98}" type="presParOf" srcId="{0B7361E8-6CFB-49A5-A7C9-85835A2E1A1A}" destId="{96F52FB6-457E-456D-9889-26A73047F9B7}" srcOrd="1" destOrd="0" presId="urn:microsoft.com/office/officeart/2008/layout/VerticalCurvedList"/>
    <dgm:cxn modelId="{A7A60888-EE44-4F38-8544-78CFA47488A6}" type="presParOf" srcId="{0B7361E8-6CFB-49A5-A7C9-85835A2E1A1A}" destId="{67704F69-5AA6-4F89-96EE-E8FB52BBD189}" srcOrd="2" destOrd="0" presId="urn:microsoft.com/office/officeart/2008/layout/VerticalCurvedList"/>
    <dgm:cxn modelId="{8B3561E6-608B-462F-8467-C44593990A7E}" type="presParOf" srcId="{67704F69-5AA6-4F89-96EE-E8FB52BBD189}" destId="{A8DD26AE-650B-414C-8FB1-A40FE9D6CF74}" srcOrd="0" destOrd="0" presId="urn:microsoft.com/office/officeart/2008/layout/VerticalCurvedList"/>
    <dgm:cxn modelId="{AD944134-3187-4005-AD34-6C2FF413CB2B}" type="presParOf" srcId="{0B7361E8-6CFB-49A5-A7C9-85835A2E1A1A}" destId="{1963B766-CD81-4B0D-A7AD-27C6BDE8EB99}" srcOrd="3" destOrd="0" presId="urn:microsoft.com/office/officeart/2008/layout/VerticalCurvedList"/>
    <dgm:cxn modelId="{97D1DFB1-4602-4135-A699-32029FCB4FFA}" type="presParOf" srcId="{0B7361E8-6CFB-49A5-A7C9-85835A2E1A1A}" destId="{4EC968D3-E1E8-40BB-827F-E1F17941D7F4}" srcOrd="4" destOrd="0" presId="urn:microsoft.com/office/officeart/2008/layout/VerticalCurvedList"/>
    <dgm:cxn modelId="{06682A21-71D9-4B48-971F-B22200B610EE}" type="presParOf" srcId="{4EC968D3-E1E8-40BB-827F-E1F17941D7F4}" destId="{6E2DFEB2-A268-4862-AD74-B4310C3D924C}" srcOrd="0" destOrd="0" presId="urn:microsoft.com/office/officeart/2008/layout/VerticalCurvedList"/>
    <dgm:cxn modelId="{93E389CE-EB4C-4CFA-8727-50F01E576339}" type="presParOf" srcId="{0B7361E8-6CFB-49A5-A7C9-85835A2E1A1A}" destId="{873AD269-29B8-4180-BEAF-A966008ED3B1}" srcOrd="5" destOrd="0" presId="urn:microsoft.com/office/officeart/2008/layout/VerticalCurvedList"/>
    <dgm:cxn modelId="{C0721910-5D91-4F86-8DE3-1C74A8E60736}" type="presParOf" srcId="{0B7361E8-6CFB-49A5-A7C9-85835A2E1A1A}" destId="{C0EB90EB-B3AD-439B-816A-33B3F23CA786}" srcOrd="6" destOrd="0" presId="urn:microsoft.com/office/officeart/2008/layout/VerticalCurvedList"/>
    <dgm:cxn modelId="{EF64E664-2D0D-4C29-8423-CBAF12A038E7}" type="presParOf" srcId="{C0EB90EB-B3AD-439B-816A-33B3F23CA786}" destId="{38D81C5B-DA75-4294-999E-2F0D54E6091B}" srcOrd="0" destOrd="0" presId="urn:microsoft.com/office/officeart/2008/layout/VerticalCurvedList"/>
    <dgm:cxn modelId="{4515914D-7CC6-40D2-8A9D-48049F6FA5A8}" type="presParOf" srcId="{0B7361E8-6CFB-49A5-A7C9-85835A2E1A1A}" destId="{13D3A243-7EF6-406C-B29D-3CA60C2F2A79}" srcOrd="7" destOrd="0" presId="urn:microsoft.com/office/officeart/2008/layout/VerticalCurvedList"/>
    <dgm:cxn modelId="{AAF67F7D-5ECC-483B-9F49-7FC40ACC046C}" type="presParOf" srcId="{0B7361E8-6CFB-49A5-A7C9-85835A2E1A1A}" destId="{38118A53-DFBF-46A8-B48D-663B4762373E}" srcOrd="8" destOrd="0" presId="urn:microsoft.com/office/officeart/2008/layout/VerticalCurvedList"/>
    <dgm:cxn modelId="{5C3EBED4-59C6-4261-953A-192D7D7058E3}" type="presParOf" srcId="{38118A53-DFBF-46A8-B48D-663B4762373E}" destId="{7C9BDF98-B0DB-40B4-B81A-7D3972AEA6AD}" srcOrd="0" destOrd="0" presId="urn:microsoft.com/office/officeart/2008/layout/VerticalCurvedList"/>
    <dgm:cxn modelId="{B76ACA70-7807-4DD5-AD86-B231BAECF954}" type="presParOf" srcId="{0B7361E8-6CFB-49A5-A7C9-85835A2E1A1A}" destId="{3AEB1FD3-4EAA-4C4D-AB1B-FBB533EB698C}" srcOrd="9" destOrd="0" presId="urn:microsoft.com/office/officeart/2008/layout/VerticalCurvedList"/>
    <dgm:cxn modelId="{3E3C0A48-098B-48E0-9935-900EC76DBBC0}" type="presParOf" srcId="{0B7361E8-6CFB-49A5-A7C9-85835A2E1A1A}" destId="{C783B553-E530-4697-8D69-4ABEC1C8E11F}" srcOrd="10" destOrd="0" presId="urn:microsoft.com/office/officeart/2008/layout/VerticalCurvedList"/>
    <dgm:cxn modelId="{D49136BE-D916-4FEA-8420-B57EA211DE5F}" type="presParOf" srcId="{C783B553-E530-4697-8D69-4ABEC1C8E11F}" destId="{66FAF318-9424-450A-9429-509A9878F707}" srcOrd="0" destOrd="0" presId="urn:microsoft.com/office/officeart/2008/layout/VerticalCurvedList"/>
    <dgm:cxn modelId="{662B315B-DAED-4670-B4B0-8BD6ECB26B07}" type="presParOf" srcId="{0B7361E8-6CFB-49A5-A7C9-85835A2E1A1A}" destId="{4E22EDEA-C52E-4C5E-8671-701B3607ADFA}" srcOrd="11" destOrd="0" presId="urn:microsoft.com/office/officeart/2008/layout/VerticalCurvedList"/>
    <dgm:cxn modelId="{88F963D2-100C-4569-8D63-C74289D17199}" type="presParOf" srcId="{0B7361E8-6CFB-49A5-A7C9-85835A2E1A1A}" destId="{9DAD7DB3-1D96-4832-9936-A8EE0CF45BE1}" srcOrd="12" destOrd="0" presId="urn:microsoft.com/office/officeart/2008/layout/VerticalCurvedList"/>
    <dgm:cxn modelId="{55ED286C-D45E-4D49-BB90-BDB210994E59}" type="presParOf" srcId="{9DAD7DB3-1D96-4832-9936-A8EE0CF45BE1}" destId="{DCB1E9B6-AE73-4EC0-B970-4387B16DC254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  <a:ext uri="{C62137D5-CB1D-491B-B009-E17868A290BF}">
      <dgm14:recolorImg xmlns:dgm14="http://schemas.microsoft.com/office/drawing/2010/diagram" xmlns="" val="1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53608F07-BF61-45E9-A7B0-82F22651617F}" type="doc">
      <dgm:prSet loTypeId="urn:microsoft.com/office/officeart/2005/8/layout/arrow2" loCatId="process" qsTypeId="urn:microsoft.com/office/officeart/2005/8/quickstyle/3d3" qsCatId="3D" csTypeId="urn:microsoft.com/office/officeart/2005/8/colors/colorful1#4" csCatId="colorful" phldr="1"/>
      <dgm:spPr/>
      <dgm:t>
        <a:bodyPr/>
        <a:lstStyle/>
        <a:p>
          <a:endParaRPr lang="ru-RU"/>
        </a:p>
      </dgm:t>
    </dgm:pt>
    <dgm:pt modelId="{967A0C0B-67BF-4613-B622-A1D4F63AE503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Обсуждение актуальных вопросов исследования собственной практики, исследования урока</a:t>
          </a:r>
          <a:endParaRPr lang="ru-RU" sz="1600" b="1" i="1" dirty="0">
            <a:solidFill>
              <a:schemeClr val="tx1"/>
            </a:solidFill>
          </a:endParaRPr>
        </a:p>
      </dgm:t>
    </dgm:pt>
    <dgm:pt modelId="{74F4B1CF-E182-4CB9-A69C-3152070E70EB}" type="parTrans" cxnId="{0C5B39C7-7AA2-49C7-B098-335423D7A3D4}">
      <dgm:prSet/>
      <dgm:spPr/>
      <dgm:t>
        <a:bodyPr/>
        <a:lstStyle/>
        <a:p>
          <a:endParaRPr lang="ru-RU" sz="1800">
            <a:solidFill>
              <a:schemeClr val="tx1"/>
            </a:solidFill>
          </a:endParaRPr>
        </a:p>
      </dgm:t>
    </dgm:pt>
    <dgm:pt modelId="{3FFE8900-2452-4D3A-9C27-E6502C994D45}" type="sibTrans" cxnId="{0C5B39C7-7AA2-49C7-B098-335423D7A3D4}">
      <dgm:prSet custT="1"/>
      <dgm:spPr/>
      <dgm:t>
        <a:bodyPr/>
        <a:lstStyle/>
        <a:p>
          <a:endParaRPr lang="ru-RU" sz="1200">
            <a:solidFill>
              <a:schemeClr val="tx1"/>
            </a:solidFill>
          </a:endParaRPr>
        </a:p>
      </dgm:t>
    </dgm:pt>
    <dgm:pt modelId="{3C782D1E-9068-411D-BC29-20F80FBBC2A1}">
      <dgm:prSet phldrT="[Текст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kk-KZ" sz="16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Установление конструктивного диалога между учителями, которые занимаются исследованием своей практики</a:t>
          </a:r>
          <a:endParaRPr lang="ru-RU" sz="1400" b="1" i="1" dirty="0">
            <a:solidFill>
              <a:schemeClr val="tx1"/>
            </a:solidFill>
          </a:endParaRPr>
        </a:p>
      </dgm:t>
    </dgm:pt>
    <dgm:pt modelId="{478CC372-62C0-42B6-B33C-BB4D59AD4F6F}" type="parTrans" cxnId="{24E1AAAE-EEF8-44A8-8F2A-9A3244632020}">
      <dgm:prSet/>
      <dgm:spPr/>
      <dgm:t>
        <a:bodyPr/>
        <a:lstStyle/>
        <a:p>
          <a:endParaRPr lang="ru-RU" sz="1800">
            <a:solidFill>
              <a:schemeClr val="tx1"/>
            </a:solidFill>
          </a:endParaRPr>
        </a:p>
      </dgm:t>
    </dgm:pt>
    <dgm:pt modelId="{AECC5E5D-D5C4-4A57-95B8-E71370E08B68}" type="sibTrans" cxnId="{24E1AAAE-EEF8-44A8-8F2A-9A3244632020}">
      <dgm:prSet custT="1"/>
      <dgm:spPr/>
      <dgm:t>
        <a:bodyPr/>
        <a:lstStyle/>
        <a:p>
          <a:endParaRPr lang="ru-RU" sz="1200">
            <a:solidFill>
              <a:schemeClr val="tx1"/>
            </a:solidFill>
          </a:endParaRPr>
        </a:p>
      </dgm:t>
    </dgm:pt>
    <dgm:pt modelId="{224AC823-86A2-46FF-AE0F-B013D72CBAAA}">
      <dgm:prSet phldrT="[Текст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kk-KZ" sz="16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Создание условий для обмена опытом в целях дальнейшего улучшения преподавания и обучения </a:t>
          </a:r>
        </a:p>
      </dgm:t>
    </dgm:pt>
    <dgm:pt modelId="{6042D13F-4B34-44EF-BB71-6530B884C754}" type="sibTrans" cxnId="{89F6F8AB-EE20-47FE-A97B-4DB7F8DD3C24}">
      <dgm:prSet/>
      <dgm:spPr/>
      <dgm:t>
        <a:bodyPr/>
        <a:lstStyle/>
        <a:p>
          <a:endParaRPr lang="ru-RU" sz="1800">
            <a:solidFill>
              <a:schemeClr val="tx1"/>
            </a:solidFill>
          </a:endParaRPr>
        </a:p>
      </dgm:t>
    </dgm:pt>
    <dgm:pt modelId="{979E2A7A-5F97-4ABD-83FD-9582DAF862AD}" type="parTrans" cxnId="{89F6F8AB-EE20-47FE-A97B-4DB7F8DD3C24}">
      <dgm:prSet/>
      <dgm:spPr/>
      <dgm:t>
        <a:bodyPr/>
        <a:lstStyle/>
        <a:p>
          <a:endParaRPr lang="ru-RU" sz="1800">
            <a:solidFill>
              <a:schemeClr val="tx1"/>
            </a:solidFill>
          </a:endParaRPr>
        </a:p>
      </dgm:t>
    </dgm:pt>
    <dgm:pt modelId="{36873277-36F6-408D-8CD9-79667A52E79F}" type="pres">
      <dgm:prSet presAssocID="{53608F07-BF61-45E9-A7B0-82F22651617F}" presName="arrowDiagram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8B12FB8-62CA-4013-8E7A-423863CA8787}" type="pres">
      <dgm:prSet presAssocID="{53608F07-BF61-45E9-A7B0-82F22651617F}" presName="arrow" presStyleLbl="bgShp" presStyleIdx="0" presStyleCnt="1"/>
      <dgm:spPr/>
    </dgm:pt>
    <dgm:pt modelId="{7E50CCCD-845E-423F-B09A-8F4C62E41E69}" type="pres">
      <dgm:prSet presAssocID="{53608F07-BF61-45E9-A7B0-82F22651617F}" presName="arrowDiagram3" presStyleCnt="0"/>
      <dgm:spPr/>
    </dgm:pt>
    <dgm:pt modelId="{71CCDF95-DEF3-4671-8BF4-A5EA3F1FD231}" type="pres">
      <dgm:prSet presAssocID="{967A0C0B-67BF-4613-B622-A1D4F63AE503}" presName="bullet3a" presStyleLbl="node1" presStyleIdx="0" presStyleCnt="3"/>
      <dgm:spPr/>
    </dgm:pt>
    <dgm:pt modelId="{9D5AC758-9CBA-42C4-BD65-B66B1087FA85}" type="pres">
      <dgm:prSet presAssocID="{967A0C0B-67BF-4613-B622-A1D4F63AE503}" presName="textBox3a" presStyleLbl="revTx" presStyleIdx="0" presStyleCnt="3" custScaleX="114108" custScaleY="186292" custLinFactNeighborX="7040" custLinFactNeighborY="4554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7A6E3BA-4965-4FF7-A3A0-23C74BA1D897}" type="pres">
      <dgm:prSet presAssocID="{3C782D1E-9068-411D-BC29-20F80FBBC2A1}" presName="bullet3b" presStyleLbl="node1" presStyleIdx="1" presStyleCnt="3" custLinFactNeighborX="69578" custLinFactNeighborY="-12821"/>
      <dgm:spPr/>
    </dgm:pt>
    <dgm:pt modelId="{05153BEB-FB6B-47AC-872E-6E900414A22B}" type="pres">
      <dgm:prSet presAssocID="{3C782D1E-9068-411D-BC29-20F80FBBC2A1}" presName="textBox3b" presStyleLbl="revTx" presStyleIdx="1" presStyleCnt="3" custScaleX="131400" custScaleY="106134" custLinFactNeighborX="27349" custLinFactNeighborY="573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3DD5339-723D-4BA6-AF1D-F363459364EB}" type="pres">
      <dgm:prSet presAssocID="{224AC823-86A2-46FF-AE0F-B013D72CBAAA}" presName="bullet3c" presStyleLbl="node1" presStyleIdx="2" presStyleCnt="3" custLinFactNeighborX="76129" custLinFactNeighborY="-15685"/>
      <dgm:spPr/>
    </dgm:pt>
    <dgm:pt modelId="{42D0AF3C-7D96-4658-8BE2-0446D8055B82}" type="pres">
      <dgm:prSet presAssocID="{224AC823-86A2-46FF-AE0F-B013D72CBAAA}" presName="textBox3c" presStyleLbl="revTx" presStyleIdx="2" presStyleCnt="3" custScaleX="117654" custScaleY="76504" custLinFactNeighborX="28859" custLinFactNeighborY="-1279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4E1AAAE-EEF8-44A8-8F2A-9A3244632020}" srcId="{53608F07-BF61-45E9-A7B0-82F22651617F}" destId="{3C782D1E-9068-411D-BC29-20F80FBBC2A1}" srcOrd="1" destOrd="0" parTransId="{478CC372-62C0-42B6-B33C-BB4D59AD4F6F}" sibTransId="{AECC5E5D-D5C4-4A57-95B8-E71370E08B68}"/>
    <dgm:cxn modelId="{76D70E0F-ADDC-4CE5-ADDD-118650C52788}" type="presOf" srcId="{224AC823-86A2-46FF-AE0F-B013D72CBAAA}" destId="{42D0AF3C-7D96-4658-8BE2-0446D8055B82}" srcOrd="0" destOrd="0" presId="urn:microsoft.com/office/officeart/2005/8/layout/arrow2"/>
    <dgm:cxn modelId="{AD34785F-397C-47B0-AC6F-90C0452891DE}" type="presOf" srcId="{967A0C0B-67BF-4613-B622-A1D4F63AE503}" destId="{9D5AC758-9CBA-42C4-BD65-B66B1087FA85}" srcOrd="0" destOrd="0" presId="urn:microsoft.com/office/officeart/2005/8/layout/arrow2"/>
    <dgm:cxn modelId="{0633C46E-5FB6-491C-AE47-24BF0ED8213A}" type="presOf" srcId="{3C782D1E-9068-411D-BC29-20F80FBBC2A1}" destId="{05153BEB-FB6B-47AC-872E-6E900414A22B}" srcOrd="0" destOrd="0" presId="urn:microsoft.com/office/officeart/2005/8/layout/arrow2"/>
    <dgm:cxn modelId="{78F8E4B3-F05B-4CF9-99F4-129AD1B6DED2}" type="presOf" srcId="{53608F07-BF61-45E9-A7B0-82F22651617F}" destId="{36873277-36F6-408D-8CD9-79667A52E79F}" srcOrd="0" destOrd="0" presId="urn:microsoft.com/office/officeart/2005/8/layout/arrow2"/>
    <dgm:cxn modelId="{0C5B39C7-7AA2-49C7-B098-335423D7A3D4}" srcId="{53608F07-BF61-45E9-A7B0-82F22651617F}" destId="{967A0C0B-67BF-4613-B622-A1D4F63AE503}" srcOrd="0" destOrd="0" parTransId="{74F4B1CF-E182-4CB9-A69C-3152070E70EB}" sibTransId="{3FFE8900-2452-4D3A-9C27-E6502C994D45}"/>
    <dgm:cxn modelId="{89F6F8AB-EE20-47FE-A97B-4DB7F8DD3C24}" srcId="{53608F07-BF61-45E9-A7B0-82F22651617F}" destId="{224AC823-86A2-46FF-AE0F-B013D72CBAAA}" srcOrd="2" destOrd="0" parTransId="{979E2A7A-5F97-4ABD-83FD-9582DAF862AD}" sibTransId="{6042D13F-4B34-44EF-BB71-6530B884C754}"/>
    <dgm:cxn modelId="{1946658D-3CFE-4783-B804-960C92979B18}" type="presParOf" srcId="{36873277-36F6-408D-8CD9-79667A52E79F}" destId="{F8B12FB8-62CA-4013-8E7A-423863CA8787}" srcOrd="0" destOrd="0" presId="urn:microsoft.com/office/officeart/2005/8/layout/arrow2"/>
    <dgm:cxn modelId="{FA86E752-10F9-4839-9F15-AED17E4DDAD7}" type="presParOf" srcId="{36873277-36F6-408D-8CD9-79667A52E79F}" destId="{7E50CCCD-845E-423F-B09A-8F4C62E41E69}" srcOrd="1" destOrd="0" presId="urn:microsoft.com/office/officeart/2005/8/layout/arrow2"/>
    <dgm:cxn modelId="{A9796A65-B477-438F-A3D7-A1F9ADB95365}" type="presParOf" srcId="{7E50CCCD-845E-423F-B09A-8F4C62E41E69}" destId="{71CCDF95-DEF3-4671-8BF4-A5EA3F1FD231}" srcOrd="0" destOrd="0" presId="urn:microsoft.com/office/officeart/2005/8/layout/arrow2"/>
    <dgm:cxn modelId="{D240CE7F-A72A-4CE7-B9B9-3D3F795CF655}" type="presParOf" srcId="{7E50CCCD-845E-423F-B09A-8F4C62E41E69}" destId="{9D5AC758-9CBA-42C4-BD65-B66B1087FA85}" srcOrd="1" destOrd="0" presId="urn:microsoft.com/office/officeart/2005/8/layout/arrow2"/>
    <dgm:cxn modelId="{82B0F4AE-6A7F-4DA3-8926-A078D985FB8B}" type="presParOf" srcId="{7E50CCCD-845E-423F-B09A-8F4C62E41E69}" destId="{D7A6E3BA-4965-4FF7-A3A0-23C74BA1D897}" srcOrd="2" destOrd="0" presId="urn:microsoft.com/office/officeart/2005/8/layout/arrow2"/>
    <dgm:cxn modelId="{F43CBEE6-B99F-4890-BEF5-EC86C94F0809}" type="presParOf" srcId="{7E50CCCD-845E-423F-B09A-8F4C62E41E69}" destId="{05153BEB-FB6B-47AC-872E-6E900414A22B}" srcOrd="3" destOrd="0" presId="urn:microsoft.com/office/officeart/2005/8/layout/arrow2"/>
    <dgm:cxn modelId="{96D390F9-8E96-4643-A2D0-8291F51A10E7}" type="presParOf" srcId="{7E50CCCD-845E-423F-B09A-8F4C62E41E69}" destId="{C3DD5339-723D-4BA6-AF1D-F363459364EB}" srcOrd="4" destOrd="0" presId="urn:microsoft.com/office/officeart/2005/8/layout/arrow2"/>
    <dgm:cxn modelId="{82F912B7-2E3F-45E7-9DB9-E139577298AB}" type="presParOf" srcId="{7E50CCCD-845E-423F-B09A-8F4C62E41E69}" destId="{42D0AF3C-7D96-4658-8BE2-0446D8055B82}" srcOrd="5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xmlns="" relId="rId11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D785C985-A475-442B-923E-FEAD33E4540D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F53454D-06F1-4328-A8B7-BBCA3C32DC41}" type="pres">
      <dgm:prSet presAssocID="{D785C985-A475-442B-923E-FEAD33E4540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06D8BC8C-3323-4E61-8CF5-503FBF05D967}" type="presOf" srcId="{D785C985-A475-442B-923E-FEAD33E4540D}" destId="{3F53454D-06F1-4328-A8B7-BBCA3C32DC41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bList2#3">
  <dgm:title val=""/>
  <dgm:desc val=""/>
  <dgm:catLst>
    <dgm:cat type="list" pri="7000"/>
    <dgm:cat type="convert" pri="1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bList2#3">
  <dgm:title val=""/>
  <dgm:desc val=""/>
  <dgm:catLst>
    <dgm:cat type="list" pri="7000"/>
    <dgm:cat type="convert" pri="1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F97EC1-A885-4400-B76F-7D51027D05A8}" type="datetimeFigureOut">
              <a:rPr lang="ru-RU" smtClean="0"/>
              <a:pPr/>
              <a:t>18.08.2017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EF834C-3FB0-4731-B60B-A2ACE6F088F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245164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EF834C-3FB0-4731-B60B-A2ACE6F088F4}" type="slidenum">
              <a:rPr lang="ru-RU" smtClean="0"/>
              <a:pPr/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0462652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EF834C-3FB0-4731-B60B-A2ACE6F088F4}" type="slidenum">
              <a:rPr lang="ru-RU" smtClean="0"/>
              <a:pPr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606138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EF834C-3FB0-4731-B60B-A2ACE6F088F4}" type="slidenum">
              <a:rPr lang="ru-RU" smtClean="0"/>
              <a:pPr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498166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EF834C-3FB0-4731-B60B-A2ACE6F088F4}" type="slidenum">
              <a:rPr lang="ru-RU" smtClean="0"/>
              <a:pPr/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5299647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341310-78E8-496E-8EBC-C8432362E59F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709601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EF834C-3FB0-4731-B60B-A2ACE6F088F4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866049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EF834C-3FB0-4731-B60B-A2ACE6F088F4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685271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EF834C-3FB0-4731-B60B-A2ACE6F088F4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164345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EF834C-3FB0-4731-B60B-A2ACE6F088F4}" type="slidenum">
              <a:rPr lang="ru-RU" smtClean="0"/>
              <a:pPr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800822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EF834C-3FB0-4731-B60B-A2ACE6F088F4}" type="slidenum">
              <a:rPr lang="ru-RU" smtClean="0"/>
              <a:pPr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577861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EF834C-3FB0-4731-B60B-A2ACE6F088F4}" type="slidenum">
              <a:rPr lang="ru-RU" smtClean="0"/>
              <a:pPr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648195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A3CD7-F01F-4061-9018-D3BE01134D14}" type="datetimeFigureOut">
              <a:rPr lang="ru-RU" smtClean="0"/>
              <a:pPr/>
              <a:t>18.08.2017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CE0C3-A821-46DB-866B-7EBA61D4220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94451118"/>
      </p:ext>
    </p:extLst>
  </p:cSld>
  <p:clrMapOvr>
    <a:masterClrMapping/>
  </p:clrMapOvr>
  <p:transition spd="slow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A3CD7-F01F-4061-9018-D3BE01134D14}" type="datetimeFigureOut">
              <a:rPr lang="ru-RU" smtClean="0"/>
              <a:pPr/>
              <a:t>18.08.2017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CE0C3-A821-46DB-866B-7EBA61D4220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54131609"/>
      </p:ext>
    </p:extLst>
  </p:cSld>
  <p:clrMapOvr>
    <a:masterClrMapping/>
  </p:clrMapOvr>
  <p:transition spd="slow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A3CD7-F01F-4061-9018-D3BE01134D14}" type="datetimeFigureOut">
              <a:rPr lang="ru-RU" smtClean="0"/>
              <a:pPr/>
              <a:t>18.08.2017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CE0C3-A821-46DB-866B-7EBA61D4220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87048718"/>
      </p:ext>
    </p:extLst>
  </p:cSld>
  <p:clrMapOvr>
    <a:masterClrMapping/>
  </p:clrMapOvr>
  <p:transition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A3CD7-F01F-4061-9018-D3BE01134D14}" type="datetimeFigureOut">
              <a:rPr lang="ru-RU" smtClean="0"/>
              <a:pPr/>
              <a:t>18.08.2017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CE0C3-A821-46DB-866B-7EBA61D4220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20042972"/>
      </p:ext>
    </p:extLst>
  </p:cSld>
  <p:clrMapOvr>
    <a:masterClrMapping/>
  </p:clrMapOvr>
  <p:transition spd="slow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A3CD7-F01F-4061-9018-D3BE01134D14}" type="datetimeFigureOut">
              <a:rPr lang="ru-RU" smtClean="0"/>
              <a:pPr/>
              <a:t>18.08.2017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CE0C3-A821-46DB-866B-7EBA61D4220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48421044"/>
      </p:ext>
    </p:extLst>
  </p:cSld>
  <p:clrMapOvr>
    <a:masterClrMapping/>
  </p:clrMapOvr>
  <p:transition spd="slow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A3CD7-F01F-4061-9018-D3BE01134D14}" type="datetimeFigureOut">
              <a:rPr lang="ru-RU" smtClean="0"/>
              <a:pPr/>
              <a:t>18.08.2017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CE0C3-A821-46DB-866B-7EBA61D4220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56960178"/>
      </p:ext>
    </p:extLst>
  </p:cSld>
  <p:clrMapOvr>
    <a:masterClrMapping/>
  </p:clrMapOvr>
  <p:transition spd="slow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A3CD7-F01F-4061-9018-D3BE01134D14}" type="datetimeFigureOut">
              <a:rPr lang="ru-RU" smtClean="0"/>
              <a:pPr/>
              <a:t>18.08.2017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CE0C3-A821-46DB-866B-7EBA61D4220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03901382"/>
      </p:ext>
    </p:extLst>
  </p:cSld>
  <p:clrMapOvr>
    <a:masterClrMapping/>
  </p:clrMapOvr>
  <p:transition spd="slow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A3CD7-F01F-4061-9018-D3BE01134D14}" type="datetimeFigureOut">
              <a:rPr lang="ru-RU" smtClean="0"/>
              <a:pPr/>
              <a:t>18.08.2017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CE0C3-A821-46DB-866B-7EBA61D4220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80141975"/>
      </p:ext>
    </p:extLst>
  </p:cSld>
  <p:clrMapOvr>
    <a:masterClrMapping/>
  </p:clrMapOvr>
  <p:transition spd="slow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A3CD7-F01F-4061-9018-D3BE01134D14}" type="datetimeFigureOut">
              <a:rPr lang="ru-RU" smtClean="0"/>
              <a:pPr/>
              <a:t>18.08.2017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CE0C3-A821-46DB-866B-7EBA61D4220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55017402"/>
      </p:ext>
    </p:extLst>
  </p:cSld>
  <p:clrMapOvr>
    <a:masterClrMapping/>
  </p:clrMapOvr>
  <p:transition spd="slow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A3CD7-F01F-4061-9018-D3BE01134D14}" type="datetimeFigureOut">
              <a:rPr lang="ru-RU" smtClean="0"/>
              <a:pPr/>
              <a:t>18.08.2017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CE0C3-A821-46DB-866B-7EBA61D4220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42026036"/>
      </p:ext>
    </p:extLst>
  </p:cSld>
  <p:clrMapOvr>
    <a:masterClrMapping/>
  </p:clrMapOvr>
  <p:transition spd="slow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A3CD7-F01F-4061-9018-D3BE01134D14}" type="datetimeFigureOut">
              <a:rPr lang="ru-RU" smtClean="0"/>
              <a:pPr/>
              <a:t>18.08.2017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CE0C3-A821-46DB-866B-7EBA61D4220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61583886"/>
      </p:ext>
    </p:extLst>
  </p:cSld>
  <p:clrMapOvr>
    <a:masterClrMapping/>
  </p:clrMapOvr>
  <p:transition spd="slow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8A3CD7-F01F-4061-9018-D3BE01134D14}" type="datetimeFigureOut">
              <a:rPr lang="ru-RU" smtClean="0"/>
              <a:pPr/>
              <a:t>18.08.2017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4CE0C3-A821-46DB-866B-7EBA61D4220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995204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6" r:id="rId1"/>
    <p:sldLayoutId id="2147483837" r:id="rId2"/>
    <p:sldLayoutId id="2147483838" r:id="rId3"/>
    <p:sldLayoutId id="2147483839" r:id="rId4"/>
    <p:sldLayoutId id="2147483840" r:id="rId5"/>
    <p:sldLayoutId id="2147483841" r:id="rId6"/>
    <p:sldLayoutId id="2147483842" r:id="rId7"/>
    <p:sldLayoutId id="2147483843" r:id="rId8"/>
    <p:sldLayoutId id="2147483844" r:id="rId9"/>
    <p:sldLayoutId id="2147483845" r:id="rId10"/>
    <p:sldLayoutId id="2147483846" r:id="rId11"/>
  </p:sldLayoutIdLst>
  <p:transition spd="slow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10" Type="http://schemas.openxmlformats.org/officeDocument/2006/relationships/image" Target="../media/image19.png"/><Relationship Id="rId4" Type="http://schemas.openxmlformats.org/officeDocument/2006/relationships/image" Target="../media/image13.jpeg"/><Relationship Id="rId9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microsoft.com/office/2007/relationships/diagramDrawing" Target="../diagrams/drawing5.xml"/><Relationship Id="rId3" Type="http://schemas.openxmlformats.org/officeDocument/2006/relationships/diagramData" Target="../diagrams/data5.xml"/><Relationship Id="rId7" Type="http://schemas.openxmlformats.org/officeDocument/2006/relationships/image" Target="../media/image22.jpeg"/><Relationship Id="rId12" Type="http://schemas.openxmlformats.org/officeDocument/2006/relationships/diagramColors" Target="../diagrams/colors6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11" Type="http://schemas.openxmlformats.org/officeDocument/2006/relationships/diagramQuickStyle" Target="../diagrams/quickStyle6.xml"/><Relationship Id="rId5" Type="http://schemas.openxmlformats.org/officeDocument/2006/relationships/diagramQuickStyle" Target="../diagrams/quickStyle5.xml"/><Relationship Id="rId10" Type="http://schemas.openxmlformats.org/officeDocument/2006/relationships/diagramLayout" Target="../diagrams/layout6.xml"/><Relationship Id="rId4" Type="http://schemas.openxmlformats.org/officeDocument/2006/relationships/diagramLayout" Target="../diagrams/layout5.xml"/><Relationship Id="rId9" Type="http://schemas.openxmlformats.org/officeDocument/2006/relationships/diagramData" Target="../diagrams/data6.xml"/><Relationship Id="rId14" Type="http://schemas.microsoft.com/office/2007/relationships/diagramDrawing" Target="../diagrams/drawing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8.xml"/><Relationship Id="rId3" Type="http://schemas.openxmlformats.org/officeDocument/2006/relationships/diagramLayout" Target="../diagrams/layout7.xml"/><Relationship Id="rId7" Type="http://schemas.openxmlformats.org/officeDocument/2006/relationships/diagramLayout" Target="../diagrams/layout8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8.xml"/><Relationship Id="rId11" Type="http://schemas.microsoft.com/office/2007/relationships/diagramDrawing" Target="../diagrams/drawing8.xml"/><Relationship Id="rId5" Type="http://schemas.openxmlformats.org/officeDocument/2006/relationships/diagramColors" Target="../diagrams/colors7.xml"/><Relationship Id="rId10" Type="http://schemas.microsoft.com/office/2007/relationships/diagramDrawing" Target="../diagrams/drawing7.xml"/><Relationship Id="rId4" Type="http://schemas.openxmlformats.org/officeDocument/2006/relationships/diagramQuickStyle" Target="../diagrams/quickStyle7.xml"/><Relationship Id="rId9" Type="http://schemas.openxmlformats.org/officeDocument/2006/relationships/diagramColors" Target="../diagrams/colors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0.xml"/><Relationship Id="rId13" Type="http://schemas.openxmlformats.org/officeDocument/2006/relationships/diagramQuickStyle" Target="../diagrams/quickStyle11.xml"/><Relationship Id="rId18" Type="http://schemas.openxmlformats.org/officeDocument/2006/relationships/image" Target="../media/image31.jpeg"/><Relationship Id="rId3" Type="http://schemas.openxmlformats.org/officeDocument/2006/relationships/diagramData" Target="../diagrams/data9.xml"/><Relationship Id="rId21" Type="http://schemas.microsoft.com/office/2007/relationships/diagramDrawing" Target="../diagrams/drawing11.xml"/><Relationship Id="rId7" Type="http://schemas.openxmlformats.org/officeDocument/2006/relationships/diagramData" Target="../diagrams/data10.xml"/><Relationship Id="rId12" Type="http://schemas.openxmlformats.org/officeDocument/2006/relationships/diagramLayout" Target="../diagrams/layout11.xml"/><Relationship Id="rId17" Type="http://schemas.openxmlformats.org/officeDocument/2006/relationships/image" Target="../media/image30.jpe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9.jpeg"/><Relationship Id="rId20" Type="http://schemas.microsoft.com/office/2007/relationships/diagramDrawing" Target="../diagrams/drawing10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9.xml"/><Relationship Id="rId11" Type="http://schemas.openxmlformats.org/officeDocument/2006/relationships/diagramData" Target="../diagrams/data11.xml"/><Relationship Id="rId5" Type="http://schemas.openxmlformats.org/officeDocument/2006/relationships/diagramQuickStyle" Target="../diagrams/quickStyle9.xml"/><Relationship Id="rId15" Type="http://schemas.openxmlformats.org/officeDocument/2006/relationships/image" Target="../media/image28.jpeg"/><Relationship Id="rId10" Type="http://schemas.openxmlformats.org/officeDocument/2006/relationships/diagramColors" Target="../diagrams/colors10.xml"/><Relationship Id="rId19" Type="http://schemas.microsoft.com/office/2007/relationships/diagramDrawing" Target="../diagrams/drawing9.xml"/><Relationship Id="rId4" Type="http://schemas.openxmlformats.org/officeDocument/2006/relationships/diagramLayout" Target="../diagrams/layout9.xml"/><Relationship Id="rId9" Type="http://schemas.openxmlformats.org/officeDocument/2006/relationships/diagramQuickStyle" Target="../diagrams/quickStyle10.xml"/><Relationship Id="rId14" Type="http://schemas.openxmlformats.org/officeDocument/2006/relationships/diagramColors" Target="../diagrams/colors1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3.xml"/><Relationship Id="rId13" Type="http://schemas.openxmlformats.org/officeDocument/2006/relationships/diagramQuickStyle" Target="../diagrams/quickStyle14.xml"/><Relationship Id="rId18" Type="http://schemas.openxmlformats.org/officeDocument/2006/relationships/diagramColors" Target="../diagrams/colors15.xml"/><Relationship Id="rId3" Type="http://schemas.openxmlformats.org/officeDocument/2006/relationships/diagramData" Target="../diagrams/data12.xml"/><Relationship Id="rId21" Type="http://schemas.microsoft.com/office/2007/relationships/diagramDrawing" Target="../diagrams/drawing13.xml"/><Relationship Id="rId7" Type="http://schemas.openxmlformats.org/officeDocument/2006/relationships/diagramData" Target="../diagrams/data13.xml"/><Relationship Id="rId12" Type="http://schemas.openxmlformats.org/officeDocument/2006/relationships/diagramLayout" Target="../diagrams/layout14.xml"/><Relationship Id="rId17" Type="http://schemas.openxmlformats.org/officeDocument/2006/relationships/diagramQuickStyle" Target="../diagrams/quickStyle15.xml"/><Relationship Id="rId2" Type="http://schemas.openxmlformats.org/officeDocument/2006/relationships/notesSlide" Target="../notesSlides/notesSlide7.xml"/><Relationship Id="rId16" Type="http://schemas.openxmlformats.org/officeDocument/2006/relationships/diagramLayout" Target="../diagrams/layout15.xml"/><Relationship Id="rId20" Type="http://schemas.microsoft.com/office/2007/relationships/diagramDrawing" Target="../diagrams/drawing12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2.xml"/><Relationship Id="rId11" Type="http://schemas.openxmlformats.org/officeDocument/2006/relationships/diagramData" Target="../diagrams/data14.xml"/><Relationship Id="rId5" Type="http://schemas.openxmlformats.org/officeDocument/2006/relationships/diagramQuickStyle" Target="../diagrams/quickStyle12.xml"/><Relationship Id="rId15" Type="http://schemas.openxmlformats.org/officeDocument/2006/relationships/diagramData" Target="../diagrams/data15.xml"/><Relationship Id="rId23" Type="http://schemas.microsoft.com/office/2007/relationships/diagramDrawing" Target="../diagrams/drawing15.xml"/><Relationship Id="rId10" Type="http://schemas.openxmlformats.org/officeDocument/2006/relationships/diagramColors" Target="../diagrams/colors13.xml"/><Relationship Id="rId19" Type="http://schemas.openxmlformats.org/officeDocument/2006/relationships/image" Target="../media/image34.jpeg"/><Relationship Id="rId4" Type="http://schemas.openxmlformats.org/officeDocument/2006/relationships/diagramLayout" Target="../diagrams/layout12.xml"/><Relationship Id="rId9" Type="http://schemas.openxmlformats.org/officeDocument/2006/relationships/diagramQuickStyle" Target="../diagrams/quickStyle13.xml"/><Relationship Id="rId14" Type="http://schemas.openxmlformats.org/officeDocument/2006/relationships/diagramColors" Target="../diagrams/colors14.xml"/><Relationship Id="rId22" Type="http://schemas.microsoft.com/office/2007/relationships/diagramDrawing" Target="../diagrams/drawing14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7.xml"/><Relationship Id="rId13" Type="http://schemas.openxmlformats.org/officeDocument/2006/relationships/diagramQuickStyle" Target="../diagrams/quickStyle18.xml"/><Relationship Id="rId18" Type="http://schemas.openxmlformats.org/officeDocument/2006/relationships/diagramColors" Target="../diagrams/colors19.xml"/><Relationship Id="rId3" Type="http://schemas.openxmlformats.org/officeDocument/2006/relationships/diagramData" Target="../diagrams/data16.xml"/><Relationship Id="rId21" Type="http://schemas.microsoft.com/office/2007/relationships/diagramDrawing" Target="../diagrams/drawing16.xml"/><Relationship Id="rId7" Type="http://schemas.openxmlformats.org/officeDocument/2006/relationships/diagramData" Target="../diagrams/data17.xml"/><Relationship Id="rId12" Type="http://schemas.openxmlformats.org/officeDocument/2006/relationships/diagramLayout" Target="../diagrams/layout18.xml"/><Relationship Id="rId17" Type="http://schemas.openxmlformats.org/officeDocument/2006/relationships/diagramQuickStyle" Target="../diagrams/quickStyle19.xml"/><Relationship Id="rId2" Type="http://schemas.openxmlformats.org/officeDocument/2006/relationships/notesSlide" Target="../notesSlides/notesSlide8.xml"/><Relationship Id="rId16" Type="http://schemas.openxmlformats.org/officeDocument/2006/relationships/diagramLayout" Target="../diagrams/layout19.xml"/><Relationship Id="rId20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6.xml"/><Relationship Id="rId11" Type="http://schemas.openxmlformats.org/officeDocument/2006/relationships/diagramData" Target="../diagrams/data18.xml"/><Relationship Id="rId24" Type="http://schemas.microsoft.com/office/2007/relationships/diagramDrawing" Target="../diagrams/drawing19.xml"/><Relationship Id="rId5" Type="http://schemas.openxmlformats.org/officeDocument/2006/relationships/diagramQuickStyle" Target="../diagrams/quickStyle16.xml"/><Relationship Id="rId15" Type="http://schemas.openxmlformats.org/officeDocument/2006/relationships/diagramData" Target="../diagrams/data19.xml"/><Relationship Id="rId23" Type="http://schemas.microsoft.com/office/2007/relationships/diagramDrawing" Target="../diagrams/drawing18.xml"/><Relationship Id="rId10" Type="http://schemas.openxmlformats.org/officeDocument/2006/relationships/diagramColors" Target="../diagrams/colors17.xml"/><Relationship Id="rId19" Type="http://schemas.openxmlformats.org/officeDocument/2006/relationships/image" Target="../media/image36.jpeg"/><Relationship Id="rId4" Type="http://schemas.openxmlformats.org/officeDocument/2006/relationships/diagramLayout" Target="../diagrams/layout16.xml"/><Relationship Id="rId9" Type="http://schemas.openxmlformats.org/officeDocument/2006/relationships/diagramQuickStyle" Target="../diagrams/quickStyle17.xml"/><Relationship Id="rId14" Type="http://schemas.openxmlformats.org/officeDocument/2006/relationships/diagramColors" Target="../diagrams/colors18.xml"/><Relationship Id="rId22" Type="http://schemas.microsoft.com/office/2007/relationships/diagramDrawing" Target="../diagrams/drawing1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1.xml"/><Relationship Id="rId13" Type="http://schemas.openxmlformats.org/officeDocument/2006/relationships/diagramQuickStyle" Target="../diagrams/quickStyle22.xml"/><Relationship Id="rId18" Type="http://schemas.openxmlformats.org/officeDocument/2006/relationships/diagramColors" Target="../diagrams/colors23.xml"/><Relationship Id="rId3" Type="http://schemas.openxmlformats.org/officeDocument/2006/relationships/diagramData" Target="../diagrams/data20.xml"/><Relationship Id="rId21" Type="http://schemas.openxmlformats.org/officeDocument/2006/relationships/image" Target="../media/image40.jpeg"/><Relationship Id="rId7" Type="http://schemas.openxmlformats.org/officeDocument/2006/relationships/diagramData" Target="../diagrams/data21.xml"/><Relationship Id="rId12" Type="http://schemas.openxmlformats.org/officeDocument/2006/relationships/diagramLayout" Target="../diagrams/layout22.xml"/><Relationship Id="rId17" Type="http://schemas.openxmlformats.org/officeDocument/2006/relationships/diagramQuickStyle" Target="../diagrams/quickStyle23.xml"/><Relationship Id="rId25" Type="http://schemas.microsoft.com/office/2007/relationships/diagramDrawing" Target="../diagrams/drawing23.xml"/><Relationship Id="rId2" Type="http://schemas.openxmlformats.org/officeDocument/2006/relationships/notesSlide" Target="../notesSlides/notesSlide9.xml"/><Relationship Id="rId16" Type="http://schemas.openxmlformats.org/officeDocument/2006/relationships/diagramLayout" Target="../diagrams/layout23.xml"/><Relationship Id="rId20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0.xml"/><Relationship Id="rId11" Type="http://schemas.openxmlformats.org/officeDocument/2006/relationships/diagramData" Target="../diagrams/data22.xml"/><Relationship Id="rId24" Type="http://schemas.microsoft.com/office/2007/relationships/diagramDrawing" Target="../diagrams/drawing22.xml"/><Relationship Id="rId5" Type="http://schemas.openxmlformats.org/officeDocument/2006/relationships/diagramQuickStyle" Target="../diagrams/quickStyle20.xml"/><Relationship Id="rId15" Type="http://schemas.openxmlformats.org/officeDocument/2006/relationships/diagramData" Target="../diagrams/data23.xml"/><Relationship Id="rId23" Type="http://schemas.microsoft.com/office/2007/relationships/diagramDrawing" Target="../diagrams/drawing21.xml"/><Relationship Id="rId10" Type="http://schemas.openxmlformats.org/officeDocument/2006/relationships/diagramColors" Target="../diagrams/colors21.xml"/><Relationship Id="rId19" Type="http://schemas.openxmlformats.org/officeDocument/2006/relationships/image" Target="../media/image38.jpeg"/><Relationship Id="rId4" Type="http://schemas.openxmlformats.org/officeDocument/2006/relationships/diagramLayout" Target="../diagrams/layout20.xml"/><Relationship Id="rId9" Type="http://schemas.openxmlformats.org/officeDocument/2006/relationships/diagramQuickStyle" Target="../diagrams/quickStyle21.xml"/><Relationship Id="rId14" Type="http://schemas.openxmlformats.org/officeDocument/2006/relationships/diagramColors" Target="../diagrams/colors22.xml"/><Relationship Id="rId22" Type="http://schemas.microsoft.com/office/2007/relationships/diagramDrawing" Target="../diagrams/drawing2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983546"/>
            <a:ext cx="12192000" cy="1547446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Распространение опыта учителей через проведение </a:t>
            </a:r>
            <a:br>
              <a:rPr lang="ru-RU" sz="36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</a:br>
            <a:r>
              <a:rPr lang="ru-RU" sz="36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   форума и конференций</a:t>
            </a:r>
            <a:endParaRPr lang="kk-KZ" sz="3600" b="1" dirty="0">
              <a:solidFill>
                <a:srgbClr val="C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4325025"/>
            <a:ext cx="121920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ru-RU" b="1" dirty="0"/>
          </a:p>
          <a:p>
            <a:pPr algn="r"/>
            <a:r>
              <a:rPr lang="ru-RU" b="1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Жаксылыкова</a:t>
            </a:r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Бахытгуль</a:t>
            </a:r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Омирхановна</a:t>
            </a:r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, </a:t>
            </a:r>
          </a:p>
          <a:p>
            <a:pPr algn="r"/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заместитель директора по научно-методической работе </a:t>
            </a:r>
          </a:p>
          <a:p>
            <a:pPr algn="r"/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Назарбаев Интеллектуальной школы химико-биологического направления г. Актау</a:t>
            </a:r>
          </a:p>
          <a:p>
            <a:pPr algn="r"/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Август 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201</a:t>
            </a:r>
            <a:r>
              <a:rPr lang="ru-RU" b="1" smtClean="0">
                <a:latin typeface="Times New Roman" pitchFamily="18" charset="0"/>
                <a:cs typeface="Times New Roman" pitchFamily="18" charset="0"/>
              </a:rPr>
              <a:t>7</a:t>
            </a:r>
          </a:p>
          <a:p>
            <a:pPr algn="ctr"/>
            <a:r>
              <a:rPr lang="ru-RU" b="1" smtClean="0">
                <a:latin typeface="Times New Roman" pitchFamily="18" charset="0"/>
                <a:cs typeface="Times New Roman" pitchFamily="18" charset="0"/>
              </a:rPr>
              <a:t>г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Астана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918854" y="373353"/>
            <a:ext cx="835429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400" dirty="0"/>
          </a:p>
          <a:p>
            <a:pPr algn="ctr"/>
            <a:r>
              <a:rPr lang="ru-RU" sz="2400" dirty="0"/>
              <a:t>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Августовская конференция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педагогических работников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Назарбаев Интеллектуальных школ </a:t>
            </a:r>
          </a:p>
        </p:txBody>
      </p:sp>
    </p:spTree>
    <p:extLst>
      <p:ext uri="{BB962C8B-B14F-4D97-AF65-F5344CB8AC3E}">
        <p14:creationId xmlns:p14="http://schemas.microsoft.com/office/powerpoint/2010/main" xmlns="" val="382989829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3" y="1"/>
            <a:ext cx="9758437" cy="648070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Пути решения </a:t>
            </a:r>
            <a:endParaRPr lang="ru-RU" sz="28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5322" y="813232"/>
            <a:ext cx="12776076" cy="5485856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kk-KZ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35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учителей</a:t>
            </a:r>
            <a:r>
              <a:rPr lang="kk-KZ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 коллег, испытывающим потребность </a:t>
            </a:r>
            <a:r>
              <a:rPr lang="kk-KZ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kk-KZ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решении </a:t>
            </a:r>
            <a:r>
              <a:rPr lang="kk-KZ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методических </a:t>
            </a:r>
            <a:r>
              <a:rPr lang="kk-KZ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проблем, необходимо показать эффективность проведения 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Action research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Lesson Study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(в методических объединениях активизировать мероприятия: мастер-классы и т.д.);</a:t>
            </a:r>
          </a:p>
          <a:p>
            <a:pPr marL="0" indent="0">
              <a:buNone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Каждую субботу с 08.00 по 08.40 организовывать методический час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исследованию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практики как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инструмент улучшения качества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преподавания.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(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Action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research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LS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); </a:t>
            </a:r>
          </a:p>
          <a:p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Назначить в каждом МО координатора по 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LS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</a:p>
          <a:p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Интегрировать предметы по направлениям: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1.(химия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биология, физкультура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 </a:t>
            </a:r>
            <a:r>
              <a:rPr lang="ru-RU" sz="24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Тренеры</a:t>
            </a:r>
            <a:r>
              <a:rPr lang="ru-RU" sz="24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Балгалиева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А.К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., Мамедова 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О.И. </a:t>
            </a:r>
            <a:endParaRPr lang="ru-RU" sz="24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2.(математика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физика и информатика) </a:t>
            </a:r>
            <a:r>
              <a:rPr lang="ru-RU" sz="24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Тренеры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Қонырбаева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., Хасанова 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Н.Ф. </a:t>
            </a:r>
            <a:endParaRPr lang="ru-RU" sz="24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3.(казахский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язык, история и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география) </a:t>
            </a:r>
            <a:r>
              <a:rPr lang="ru-RU" sz="24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Тренеры:  </a:t>
            </a:r>
            <a:r>
              <a:rPr lang="ru-RU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Айтан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А.Л., </a:t>
            </a:r>
            <a:r>
              <a:rPr lang="ru-RU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Шихарева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Т.В. </a:t>
            </a:r>
            <a:endParaRPr lang="ru-RU" sz="24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4.(Русский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английский язык) 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Шерубаева 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Ш.М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., </a:t>
            </a:r>
            <a:r>
              <a:rPr lang="ru-RU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Байтокаева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Л.С.,Ермаганбетова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Н.Д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kk-KZ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5001976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xmlns="" val="2591489514"/>
              </p:ext>
            </p:extLst>
          </p:nvPr>
        </p:nvGraphicFramePr>
        <p:xfrm>
          <a:off x="107092" y="164757"/>
          <a:ext cx="11961340" cy="65490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733493" y="950781"/>
            <a:ext cx="292631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kk-KZ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Единый </a:t>
            </a:r>
            <a:endParaRPr lang="kk-KZ" sz="2400" b="1" dirty="0" smtClean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kk-KZ" sz="24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методический </a:t>
            </a:r>
            <a:r>
              <a:rPr lang="kk-KZ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день </a:t>
            </a:r>
            <a:endParaRPr lang="ru-RU" sz="24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79251" y="3208464"/>
            <a:ext cx="29404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kk-KZ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kk-KZ" sz="24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Равный </a:t>
            </a:r>
            <a:r>
              <a:rPr lang="kk-KZ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равному</a:t>
            </a:r>
            <a:r>
              <a:rPr lang="kk-KZ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75348" y="5096815"/>
            <a:ext cx="307238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kk-KZ" sz="2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Внутришкольные</a:t>
            </a:r>
            <a:r>
              <a:rPr lang="kk-KZ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k-KZ" sz="20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курсы</a:t>
            </a:r>
          </a:p>
          <a:p>
            <a:pPr lvl="0" algn="ctr"/>
            <a:r>
              <a:rPr lang="kk-KZ" sz="2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kk-KZ" sz="20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модулям  </a:t>
            </a:r>
            <a:endParaRPr lang="ru-RU" sz="20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2685483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Схема 11"/>
          <p:cNvGraphicFramePr/>
          <p:nvPr>
            <p:extLst>
              <p:ext uri="{D42A27DB-BD31-4B8C-83A1-F6EECF244321}">
                <p14:modId xmlns:p14="http://schemas.microsoft.com/office/powerpoint/2010/main" xmlns="" val="3387624951"/>
              </p:ext>
            </p:extLst>
          </p:nvPr>
        </p:nvGraphicFramePr>
        <p:xfrm>
          <a:off x="0" y="2293016"/>
          <a:ext cx="11738919" cy="42706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1996863" y="77025"/>
            <a:ext cx="733938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Модуль "Педагогические 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знания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82880" y="723356"/>
            <a:ext cx="1165206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k-KZ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курса</a:t>
            </a:r>
            <a:r>
              <a:rPr lang="kk-KZ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kk-KZ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 квалификации </a:t>
            </a:r>
            <a:r>
              <a:rPr lang="kk-KZ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kk-KZ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профессиональной</a:t>
            </a:r>
          </a:p>
          <a:p>
            <a:r>
              <a:rPr lang="kk-KZ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компетенции </a:t>
            </a:r>
            <a:r>
              <a:rPr lang="kk-KZ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преподавательского состава, </a:t>
            </a:r>
            <a:r>
              <a:rPr lang="kk-KZ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обмен </a:t>
            </a:r>
            <a:r>
              <a:rPr lang="kk-KZ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полученными знаниями, </a:t>
            </a:r>
            <a:r>
              <a:rPr lang="kk-KZ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коллаборативной </a:t>
            </a:r>
            <a:r>
              <a:rPr lang="kk-KZ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среды и условий для успешной взаимной работы </a:t>
            </a:r>
            <a:r>
              <a:rPr lang="kk-KZ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педагогического </a:t>
            </a:r>
            <a:r>
              <a:rPr lang="kk-KZ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коллектива. 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5509333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2" grpId="0">
        <p:bldAsOne/>
      </p:bldGraphic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22904" y="127602"/>
            <a:ext cx="9631456" cy="1293028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Внутришкольный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курс </a:t>
            </a:r>
            <a:b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«Исследование </a:t>
            </a: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действии и исследование урока»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7" name="Выноска со стрелкой влево 6"/>
          <p:cNvSpPr/>
          <p:nvPr/>
        </p:nvSpPr>
        <p:spPr>
          <a:xfrm>
            <a:off x="8713631" y="2821013"/>
            <a:ext cx="3328086" cy="1812325"/>
          </a:xfrm>
          <a:prstGeom prst="leftArrowCallou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Ожидаемые результаты</a:t>
            </a:r>
            <a:endParaRPr 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Вертикальный свиток 7"/>
          <p:cNvSpPr/>
          <p:nvPr/>
        </p:nvSpPr>
        <p:spPr>
          <a:xfrm>
            <a:off x="-215184" y="1083984"/>
            <a:ext cx="3672487" cy="4614739"/>
          </a:xfrm>
          <a:prstGeom prst="verticalScroll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280087" y="1420630"/>
            <a:ext cx="265470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kk-KZ" sz="16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kk-KZ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курса: </a:t>
            </a:r>
            <a:r>
              <a:rPr lang="kk-KZ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способствовать профессиональному росту учителей через исследовательскую деятельность;</a:t>
            </a:r>
          </a:p>
          <a:p>
            <a:r>
              <a:rPr lang="kk-KZ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лидерские способности, совершенствовать знания и понимание исследования в школе; улучшать и преобразовывать преподавание и обучение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xmlns="" val="73045384"/>
              </p:ext>
            </p:extLst>
          </p:nvPr>
        </p:nvGraphicFramePr>
        <p:xfrm>
          <a:off x="959861" y="1642725"/>
          <a:ext cx="11081856" cy="48590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78253200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9429" b="29369"/>
          <a:stretch/>
        </p:blipFill>
        <p:spPr>
          <a:xfrm>
            <a:off x="3870811" y="1791436"/>
            <a:ext cx="2503863" cy="172324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1141" b="36697"/>
          <a:stretch/>
        </p:blipFill>
        <p:spPr>
          <a:xfrm>
            <a:off x="4910596" y="3153005"/>
            <a:ext cx="2371732" cy="178785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83848"/>
            <a:ext cx="11186984" cy="1293028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внутришкольных курсах задействованы</a:t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учителя всех методических объединений и </a:t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координаторов по исследовательской деятельности </a:t>
            </a:r>
            <a:endParaRPr lang="ru-RU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7995" y="1767841"/>
            <a:ext cx="2896096" cy="186504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325" r="10258" b="5611"/>
          <a:stretch/>
        </p:blipFill>
        <p:spPr>
          <a:xfrm>
            <a:off x="1297901" y="3153005"/>
            <a:ext cx="2381466" cy="178158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72988" y="4660529"/>
            <a:ext cx="2462520" cy="194318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2793" b="25285"/>
          <a:stretch/>
        </p:blipFill>
        <p:spPr>
          <a:xfrm>
            <a:off x="5723829" y="4660529"/>
            <a:ext cx="2414365" cy="194318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6929" b="32092"/>
          <a:stretch/>
        </p:blipFill>
        <p:spPr>
          <a:xfrm>
            <a:off x="7439174" y="1791436"/>
            <a:ext cx="2506015" cy="173036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3213" b="44625"/>
          <a:stretch/>
        </p:blipFill>
        <p:spPr>
          <a:xfrm>
            <a:off x="8513557" y="3091542"/>
            <a:ext cx="2407557" cy="184304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8257" b="30153"/>
          <a:stretch/>
        </p:blipFill>
        <p:spPr>
          <a:xfrm>
            <a:off x="9293632" y="4660530"/>
            <a:ext cx="2423427" cy="1943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010295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106123" y="57777"/>
            <a:ext cx="54066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курса учителя ... 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2423592" y="956620"/>
            <a:ext cx="7428862" cy="3408484"/>
            <a:chOff x="3420629" y="1547394"/>
            <a:chExt cx="4366820" cy="3408484"/>
          </a:xfrm>
        </p:grpSpPr>
        <p:sp>
          <p:nvSpPr>
            <p:cNvPr id="7" name="Прямоугольник 6"/>
            <p:cNvSpPr/>
            <p:nvPr/>
          </p:nvSpPr>
          <p:spPr>
            <a:xfrm>
              <a:off x="3562939" y="1547394"/>
              <a:ext cx="4224510" cy="990600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8" name="Прямоугольник 7"/>
            <p:cNvSpPr/>
            <p:nvPr/>
          </p:nvSpPr>
          <p:spPr>
            <a:xfrm>
              <a:off x="3420629" y="3965278"/>
              <a:ext cx="4046191" cy="9906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0480" tIns="30480" rIns="30480" bIns="30480" numCol="1" spcCol="1270" anchor="ctr" anchorCtr="0">
              <a:noAutofit/>
            </a:bodyPr>
            <a:lstStyle/>
            <a:p>
              <a:pPr marL="0" lvl="1" algn="l" defTabSz="2667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endParaRPr lang="ru-RU" kern="1200" dirty="0">
                <a:solidFill>
                  <a:schemeClr val="bg2"/>
                </a:solidFill>
              </a:endParaRPr>
            </a:p>
          </p:txBody>
        </p:sp>
      </p:grpSp>
      <p:graphicFrame>
        <p:nvGraphicFramePr>
          <p:cNvPr id="10" name="Схема 9"/>
          <p:cNvGraphicFramePr/>
          <p:nvPr>
            <p:extLst>
              <p:ext uri="{D42A27DB-BD31-4B8C-83A1-F6EECF244321}">
                <p14:modId xmlns:p14="http://schemas.microsoft.com/office/powerpoint/2010/main" xmlns="" val="3553527701"/>
              </p:ext>
            </p:extLst>
          </p:nvPr>
        </p:nvGraphicFramePr>
        <p:xfrm>
          <a:off x="418947" y="642552"/>
          <a:ext cx="11680249" cy="6096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" name="Прямоугольник 10"/>
          <p:cNvSpPr/>
          <p:nvPr/>
        </p:nvSpPr>
        <p:spPr>
          <a:xfrm>
            <a:off x="2969046" y="956620"/>
            <a:ext cx="7542199" cy="99060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0480" tIns="30480" rIns="30480" bIns="30480" numCol="1" spcCol="1270" anchor="ctr" anchorCtr="0">
            <a:noAutofit/>
          </a:bodyPr>
          <a:lstStyle/>
          <a:p>
            <a:pPr marL="57150" lvl="1" indent="-57150" algn="l" defTabSz="2667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ru-RU" sz="2800" b="1" kern="1200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международных конференциях </a:t>
            </a:r>
            <a:endParaRPr lang="ru-RU" sz="2800" b="1" kern="120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1" algn="l" defTabSz="2667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ru-RU" sz="2000" kern="1200" dirty="0"/>
          </a:p>
        </p:txBody>
      </p:sp>
    </p:spTree>
    <p:extLst>
      <p:ext uri="{BB962C8B-B14F-4D97-AF65-F5344CB8AC3E}">
        <p14:creationId xmlns:p14="http://schemas.microsoft.com/office/powerpoint/2010/main" xmlns="" val="307363547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6117" y="78849"/>
            <a:ext cx="11574161" cy="474297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Показатели организации исследовательской деятельности в нашей школе</a:t>
            </a: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xmlns="" val="4024256404"/>
              </p:ext>
            </p:extLst>
          </p:nvPr>
        </p:nvGraphicFramePr>
        <p:xfrm>
          <a:off x="272716" y="553145"/>
          <a:ext cx="11724471" cy="29520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835717" y="660374"/>
            <a:ext cx="2081681" cy="151526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9623" y="553144"/>
            <a:ext cx="2420380" cy="1553307"/>
          </a:xfrm>
          <a:prstGeom prst="rect">
            <a:avLst/>
          </a:prstGeom>
        </p:spPr>
      </p:pic>
      <p:graphicFrame>
        <p:nvGraphicFramePr>
          <p:cNvPr id="10" name="Схема 9"/>
          <p:cNvGraphicFramePr/>
          <p:nvPr>
            <p:extLst>
              <p:ext uri="{D42A27DB-BD31-4B8C-83A1-F6EECF244321}">
                <p14:modId xmlns:p14="http://schemas.microsoft.com/office/powerpoint/2010/main" xmlns="" val="4294454171"/>
              </p:ext>
            </p:extLst>
          </p:nvPr>
        </p:nvGraphicFramePr>
        <p:xfrm>
          <a:off x="77793" y="3612428"/>
          <a:ext cx="11862485" cy="27963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  <p:extLst>
      <p:ext uri="{BB962C8B-B14F-4D97-AF65-F5344CB8AC3E}">
        <p14:creationId xmlns:p14="http://schemas.microsoft.com/office/powerpoint/2010/main" xmlns="" val="249402768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Box 8"/>
          <p:cNvSpPr txBox="1">
            <a:spLocks noChangeArrowheads="1"/>
          </p:cNvSpPr>
          <p:nvPr/>
        </p:nvSpPr>
        <p:spPr bwMode="auto">
          <a:xfrm>
            <a:off x="1684867" y="508349"/>
            <a:ext cx="8602133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800" b="1" i="1" u="sng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3200" b="1" i="1" u="sng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Исследовательская культура учителей – основа улучшения школьной практики»</a:t>
            </a:r>
            <a:endParaRPr lang="ru-RU" sz="3200" b="1" i="1" u="sng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7317" y="1841291"/>
            <a:ext cx="10425048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Этапы подготовки конференции:</a:t>
            </a:r>
          </a:p>
          <a:p>
            <a:pPr marL="342900" lvl="0" indent="-342900">
              <a:buFont typeface="Wingdings" panose="05000000000000000000" pitchFamily="2" charset="2"/>
              <a:buChar char="ü"/>
            </a:pP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Определение темы и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времени проведения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конференции.</a:t>
            </a:r>
          </a:p>
          <a:p>
            <a:pPr marL="342900" lvl="0" indent="-342900">
              <a:buFont typeface="Wingdings" panose="05000000000000000000" pitchFamily="2" charset="2"/>
              <a:buChar char="ü"/>
            </a:pP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Информационное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письмо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образовательным учреждениям о проведении и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требованиях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докладам и статьям конференции.</a:t>
            </a:r>
          </a:p>
          <a:p>
            <a:pPr marL="342900" lvl="0" indent="-342900">
              <a:buFont typeface="Wingdings" panose="05000000000000000000" pitchFamily="2" charset="2"/>
              <a:buChar char="ü"/>
            </a:pP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Предварительная работа координаторов 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 докладчиками по основным вопросам. </a:t>
            </a:r>
            <a:endParaRPr lang="ru-RU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Wingdings" panose="05000000000000000000" pitchFamily="2" charset="2"/>
              <a:buChar char="ü"/>
            </a:pP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рабочей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группой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раздаточных материалов (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программа, 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CD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диск сборника материалов, </a:t>
            </a:r>
            <a:r>
              <a:rPr lang="ru-RU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бейджики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Wingdings" panose="05000000000000000000" pitchFamily="2" charset="2"/>
              <a:buChar char="ü"/>
            </a:pP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Определение модераторов, которые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должны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иметь опыт подобной работы, чтобы удерживать ход обсуждений в рамках объявленной темы.</a:t>
            </a:r>
          </a:p>
          <a:p>
            <a:pPr marL="342900" lvl="0" indent="-342900">
              <a:buFont typeface="Wingdings" panose="05000000000000000000" pitchFamily="2" charset="2"/>
              <a:buChar char="ü"/>
            </a:pP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Подведение итогов конференции и обратная  связь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видеоинтервью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marL="342900" lvl="0" indent="-342900">
              <a:buFont typeface="Wingdings" panose="05000000000000000000" pitchFamily="2" charset="2"/>
              <a:buChar char="ü"/>
            </a:pP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Оповещение в СМИ. </a:t>
            </a:r>
          </a:p>
          <a:p>
            <a:pPr marL="342900" lvl="0" indent="-342900">
              <a:buFont typeface="Wingdings" panose="05000000000000000000" pitchFamily="2" charset="2"/>
              <a:buChar char="ü"/>
            </a:pPr>
            <a:endParaRPr lang="ru-RU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777255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585137951"/>
              </p:ext>
            </p:extLst>
          </p:nvPr>
        </p:nvGraphicFramePr>
        <p:xfrm>
          <a:off x="674530" y="595592"/>
          <a:ext cx="10598521" cy="631045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25450"/>
                <a:gridCol w="4324451"/>
                <a:gridCol w="2543390"/>
                <a:gridCol w="3105230"/>
              </a:tblGrid>
              <a:tr h="40551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760" marR="5076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Организационные работы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760" marR="5076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Сроки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760" marR="5076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Ответственные  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760" marR="50760" marT="0" marB="0"/>
                </a:tc>
              </a:tr>
              <a:tr h="67229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760" marR="5076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Организация программы </a:t>
                      </a:r>
                      <a:r>
                        <a:rPr lang="kk-KZ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конференции 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760" marR="5076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17.04.17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760" marR="5076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Жаксылыкова Б.О.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Балгалиева А.К.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Байтокаева Л.С. 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760" marR="50760" marT="0" marB="0"/>
                </a:tc>
              </a:tr>
              <a:tr h="85399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760" marR="5076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Издание  сборника исследовательских работ 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760" marR="5076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20.04.17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760" marR="5076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Шерубаева Ш.М.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Жасмагамбетова Б.А.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Хасанова Н.Ф.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760" marR="50760" marT="0" marB="0"/>
                </a:tc>
              </a:tr>
              <a:tr h="44819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760" marR="5076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Пресс-релиз 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760" marR="5076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20.04.17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760" marR="5076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Шихарева Т.В. 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Айтан А.Л.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760" marR="50760" marT="0" marB="0"/>
                </a:tc>
              </a:tr>
              <a:tr h="58036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760" marR="5076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Дать объявление в </a:t>
                      </a:r>
                      <a:r>
                        <a:rPr lang="kk-KZ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СМИ для </a:t>
                      </a:r>
                      <a:r>
                        <a:rPr lang="kk-KZ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пропаганды конференции 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760" marR="5076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20.04.17.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760" marR="5076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Рамазанова Р.М.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760" marR="50760" marT="0" marB="0"/>
                </a:tc>
              </a:tr>
              <a:tr h="63771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760" marR="5076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Подготовить презентацию на тему «</a:t>
                      </a:r>
                      <a:r>
                        <a:rPr lang="kk-KZ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Исследовательская </a:t>
                      </a:r>
                      <a:r>
                        <a:rPr lang="kk-KZ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работа в НИШ» 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760" marR="5076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20.04.17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760" marR="5076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Жаксылыкова Б.О.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Балгалиева А.К.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760" marR="50760" marT="0" marB="0"/>
                </a:tc>
              </a:tr>
              <a:tr h="57622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760" marR="5076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Подготовка аудитории, </a:t>
                      </a:r>
                      <a:r>
                        <a:rPr lang="kk-KZ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кофе-брейк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760" marR="5076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26.04.17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760" marR="5076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Мамедова О.И.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Ермаганбетова  Н.Д.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760" marR="50760" marT="0" marB="0"/>
                </a:tc>
              </a:tr>
              <a:tr h="44819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760" marR="5076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Печатные работы (подготовка сертификатов участникам)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760" marR="5076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26.04.17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760" marR="5076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Конырбаева Ж.М.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760" marR="50760" marT="0" marB="0"/>
                </a:tc>
              </a:tr>
              <a:tr h="38649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760" marR="5076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Подготовка вопросов для обратной видео связи 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760" marR="5076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22.04.17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760" marR="5076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Шерубаева Ш.М</a:t>
                      </a:r>
                      <a:r>
                        <a:rPr lang="kk-KZ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kk-KZ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760" marR="50760" marT="0" marB="0"/>
                </a:tc>
              </a:tr>
              <a:tr h="34684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760" marR="5076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Подготовка </a:t>
                      </a:r>
                      <a:r>
                        <a:rPr lang="kk-KZ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видеоматериалов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760" marR="5076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28.04.17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760" marR="5076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Рамазанова Р.М.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760" marR="50760" marT="0" marB="0"/>
                </a:tc>
              </a:tr>
              <a:tr h="44819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760" marR="5076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Аналитический отчет Конференции 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760" marR="5076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29.04.17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760" marR="5076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Жаксылыкова Б.О.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Балгалиева А.К.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760" marR="50760" marT="0" marB="0"/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4326340" y="109182"/>
            <a:ext cx="4558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План работы по подготовке конференции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520157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88083" y="1019431"/>
            <a:ext cx="5803142" cy="677108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конференции</a:t>
            </a:r>
          </a:p>
          <a:p>
            <a:pPr algn="ctr"/>
            <a:endParaRPr lang="ru-RU" sz="14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xmlns="" val="2307784848"/>
              </p:ext>
            </p:extLst>
          </p:nvPr>
        </p:nvGraphicFramePr>
        <p:xfrm>
          <a:off x="6981825" y="2037672"/>
          <a:ext cx="4962525" cy="40305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xmlns="" val="930941652"/>
              </p:ext>
            </p:extLst>
          </p:nvPr>
        </p:nvGraphicFramePr>
        <p:xfrm>
          <a:off x="565528" y="1219200"/>
          <a:ext cx="5734788" cy="56716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103522" y="-4247"/>
            <a:ext cx="12192000" cy="77559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6035" marR="26035" indent="-635" algn="ctr">
              <a:lnSpc>
                <a:spcPct val="111000"/>
              </a:lnSpc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Областная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аучно-практическая конференция </a:t>
            </a:r>
          </a:p>
          <a:p>
            <a:pPr marL="26035" marR="26035" indent="-635" algn="ctr">
              <a:lnSpc>
                <a:spcPct val="111000"/>
              </a:lnSpc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Исследовател</a:t>
            </a:r>
            <a:r>
              <a:rPr lang="kk-KZ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ь</a:t>
            </a:r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ская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деятельность в школе – ключ к улучшению преподавания и обучения»</a:t>
            </a:r>
            <a:endParaRPr lang="ru-RU" sz="20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610475" y="1036526"/>
            <a:ext cx="4095750" cy="677108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Участники - 154 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105650" y="2276475"/>
            <a:ext cx="4000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/>
              <a:t>76</a:t>
            </a:r>
            <a:endParaRPr lang="ru-RU" sz="1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7467600" y="2952750"/>
            <a:ext cx="4000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/>
              <a:t>55</a:t>
            </a:r>
            <a:endParaRPr lang="ru-RU" sz="14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7629525" y="3571875"/>
            <a:ext cx="4000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/>
              <a:t>12</a:t>
            </a:r>
            <a:endParaRPr lang="ru-RU" sz="14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7591425" y="4219105"/>
            <a:ext cx="4000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/>
              <a:t> 5</a:t>
            </a:r>
            <a:endParaRPr lang="ru-RU" sz="14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7467600" y="4838197"/>
            <a:ext cx="4000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/>
              <a:t>3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105650" y="5495422"/>
            <a:ext cx="4000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/>
              <a:t>3</a:t>
            </a:r>
            <a:endParaRPr lang="ru-RU" sz="1400" b="1" dirty="0"/>
          </a:p>
        </p:txBody>
      </p:sp>
    </p:spTree>
    <p:extLst>
      <p:ext uri="{BB962C8B-B14F-4D97-AF65-F5344CB8AC3E}">
        <p14:creationId xmlns:p14="http://schemas.microsoft.com/office/powerpoint/2010/main" xmlns="" val="367459307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16.rospotrebnadzor.ru/image/image_gallery?uuid=0b99a6fd-91f4-4c1f-866e-cbb0c7f4010c&amp;groupId=152224&amp;t=13604302893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26366" y="180975"/>
            <a:ext cx="5057186" cy="6241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562725" y="1076325"/>
            <a:ext cx="391477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чего </a:t>
            </a:r>
          </a:p>
          <a:p>
            <a:pPr algn="ctr"/>
            <a:r>
              <a:rPr lang="ru-RU" sz="5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 </a:t>
            </a:r>
          </a:p>
          <a:p>
            <a:pPr algn="ctr"/>
            <a:r>
              <a:rPr lang="ru-RU" sz="5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началось?</a:t>
            </a:r>
            <a:endParaRPr lang="ru-RU" sz="5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3128532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132228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6035" marR="26035" indent="-635" algn="ctr">
              <a:lnSpc>
                <a:spcPct val="111000"/>
              </a:lnSpc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Формат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работы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научно-практической конференции </a:t>
            </a:r>
          </a:p>
          <a:p>
            <a:pPr marL="26035" marR="26035" indent="-635" algn="ctr">
              <a:lnSpc>
                <a:spcPct val="111000"/>
              </a:lnSpc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Исследовател</a:t>
            </a:r>
            <a:r>
              <a:rPr lang="kk-KZ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ь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ская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школе – ключ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 улучшению преподавания и обучения» </a:t>
            </a:r>
            <a:endParaRPr lang="ru-RU" sz="2400" b="1" i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75" name="Схема 74"/>
          <p:cNvGraphicFramePr/>
          <p:nvPr>
            <p:extLst/>
          </p:nvPr>
        </p:nvGraphicFramePr>
        <p:xfrm>
          <a:off x="2591637" y="3774391"/>
          <a:ext cx="2659490" cy="13786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79" name="Схема 78"/>
          <p:cNvGraphicFramePr/>
          <p:nvPr>
            <p:extLst/>
          </p:nvPr>
        </p:nvGraphicFramePr>
        <p:xfrm>
          <a:off x="5370582" y="3739315"/>
          <a:ext cx="2849330" cy="15185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49" name="Схема 48"/>
          <p:cNvGraphicFramePr/>
          <p:nvPr>
            <p:extLst/>
          </p:nvPr>
        </p:nvGraphicFramePr>
        <p:xfrm>
          <a:off x="8305099" y="3700508"/>
          <a:ext cx="2868785" cy="1588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sp>
        <p:nvSpPr>
          <p:cNvPr id="59" name="Объект 2"/>
          <p:cNvSpPr txBox="1">
            <a:spLocks/>
          </p:cNvSpPr>
          <p:nvPr/>
        </p:nvSpPr>
        <p:spPr>
          <a:xfrm>
            <a:off x="303683" y="1292552"/>
            <a:ext cx="11827883" cy="9860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k-KZ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k-K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Пленарное заседание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Исследование  в действии -  инструмент  развития практики»</a:t>
            </a:r>
            <a:endParaRPr lang="kk-KZ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 descr="Фото Назарбаев Интеллектуальная школа в г.Актау."/>
          <p:cNvPicPr/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8092"/>
          <a:stretch/>
        </p:blipFill>
        <p:spPr bwMode="auto">
          <a:xfrm>
            <a:off x="155574" y="2101079"/>
            <a:ext cx="6576821" cy="39982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AutoShape 2" descr="Фото Назарбаев Интеллектуальная школа в г.Актау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68483" y="4434587"/>
            <a:ext cx="2837025" cy="18908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AutoShape 4" descr="Фото Назарбаев Интеллектуальная школа в г.Актау."/>
          <p:cNvSpPr>
            <a:spLocks noChangeAspect="1" noChangeArrowheads="1"/>
          </p:cNvSpPr>
          <p:nvPr/>
        </p:nvSpPr>
        <p:spPr bwMode="auto">
          <a:xfrm>
            <a:off x="1200149" y="307826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294" r="45130"/>
          <a:stretch/>
        </p:blipFill>
        <p:spPr>
          <a:xfrm>
            <a:off x="6909852" y="1878382"/>
            <a:ext cx="1717262" cy="24057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021937" y="2101079"/>
            <a:ext cx="2735048" cy="1822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480488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132228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6035" marR="26035" indent="-635" algn="ctr">
              <a:lnSpc>
                <a:spcPct val="111000"/>
              </a:lnSpc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Формат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работы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научно-практической конференции </a:t>
            </a:r>
          </a:p>
          <a:p>
            <a:pPr marL="26035" marR="26035" indent="-635" algn="ctr">
              <a:lnSpc>
                <a:spcPct val="111000"/>
              </a:lnSpc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Исследовател</a:t>
            </a:r>
            <a:r>
              <a:rPr lang="kk-KZ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ь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ская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школе – ключ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 улучшению преподавания и обучения» </a:t>
            </a:r>
            <a:endParaRPr lang="ru-RU" sz="2400" b="1" i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74" name="Схема 73"/>
          <p:cNvGraphicFramePr/>
          <p:nvPr>
            <p:extLst/>
          </p:nvPr>
        </p:nvGraphicFramePr>
        <p:xfrm>
          <a:off x="107207" y="3800962"/>
          <a:ext cx="2408433" cy="13331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75" name="Схема 74"/>
          <p:cNvGraphicFramePr/>
          <p:nvPr>
            <p:extLst/>
          </p:nvPr>
        </p:nvGraphicFramePr>
        <p:xfrm>
          <a:off x="2591637" y="3774391"/>
          <a:ext cx="2659490" cy="13786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79" name="Схема 78"/>
          <p:cNvGraphicFramePr/>
          <p:nvPr>
            <p:extLst/>
          </p:nvPr>
        </p:nvGraphicFramePr>
        <p:xfrm>
          <a:off x="457940" y="2381842"/>
          <a:ext cx="3361585" cy="19502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graphicFrame>
        <p:nvGraphicFramePr>
          <p:cNvPr id="49" name="Схема 48"/>
          <p:cNvGraphicFramePr/>
          <p:nvPr>
            <p:extLst/>
          </p:nvPr>
        </p:nvGraphicFramePr>
        <p:xfrm>
          <a:off x="8310187" y="2351433"/>
          <a:ext cx="2868785" cy="19507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5" r:lo="rId16" r:qs="rId17" r:cs="rId18"/>
          </a:graphicData>
        </a:graphic>
      </p:graphicFrame>
      <p:sp>
        <p:nvSpPr>
          <p:cNvPr id="59" name="Объект 2"/>
          <p:cNvSpPr txBox="1">
            <a:spLocks/>
          </p:cNvSpPr>
          <p:nvPr/>
        </p:nvSpPr>
        <p:spPr>
          <a:xfrm>
            <a:off x="107207" y="1441622"/>
            <a:ext cx="12084793" cy="749128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kk-KZ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Секционные заседания по естественно-математическому и гуманитарному циклам</a:t>
            </a:r>
            <a:endParaRPr lang="ru-RU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86275" y="2362589"/>
            <a:ext cx="3290199" cy="198773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53893" y="4566805"/>
            <a:ext cx="321945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Шихарева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Татьяна Владимировна, </a:t>
            </a:r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истории,  </a:t>
            </a:r>
          </a:p>
          <a:p>
            <a:pPr algn="ctr"/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Избасова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Гульнур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Куанышкереевна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учитель английского языка       </a:t>
            </a:r>
          </a:p>
          <a:p>
            <a:pPr algn="ctr"/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НИШ ХБН г. Актау  </a:t>
            </a:r>
          </a:p>
          <a:p>
            <a:pPr algn="ctr"/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"Сравнительный анализ оценивания эссе двумя методами: </a:t>
            </a: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критериальное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оценивание и </a:t>
            </a:r>
            <a:r>
              <a:rPr lang="ru-RU" sz="1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Comparable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Judgеment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 </a:t>
            </a: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200" dirty="0"/>
          </a:p>
        </p:txBody>
      </p:sp>
      <p:sp>
        <p:nvSpPr>
          <p:cNvPr id="12" name="TextBox 11"/>
          <p:cNvSpPr txBox="1"/>
          <p:nvPr/>
        </p:nvSpPr>
        <p:spPr>
          <a:xfrm>
            <a:off x="4366419" y="4622689"/>
            <a:ext cx="321945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/>
            <a:r>
              <a:rPr lang="ru-RU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Куджанова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Алмагуль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Сейтовна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fontAlgn="base"/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биологии средней школы №3, </a:t>
            </a:r>
            <a:r>
              <a:rPr lang="ru-RU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Каракиянский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 </a:t>
            </a:r>
          </a:p>
          <a:p>
            <a:pPr algn="ctr"/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Топтық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жұмыс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арқылы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оқушылардың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пәнге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деген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қызығушылығын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арттыру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200" dirty="0"/>
          </a:p>
        </p:txBody>
      </p:sp>
      <p:sp>
        <p:nvSpPr>
          <p:cNvPr id="13" name="TextBox 12"/>
          <p:cNvSpPr txBox="1"/>
          <p:nvPr/>
        </p:nvSpPr>
        <p:spPr>
          <a:xfrm>
            <a:off x="8178945" y="4566805"/>
            <a:ext cx="3219450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Мауытова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Жаннур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Калыбайкызы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учитель казахского языка и  литературы, </a:t>
            </a:r>
          </a:p>
          <a:p>
            <a:pPr algn="ctr"/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Курманова </a:t>
            </a:r>
            <a:r>
              <a:rPr lang="ru-RU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Гулжанат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Турегалиевна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истории    </a:t>
            </a:r>
          </a:p>
          <a:p>
            <a:pPr algn="ctr"/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НИШ ХБН г. Актау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Сараланған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тапсырмалар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беру </a:t>
            </a:r>
            <a:r>
              <a:rPr lang="ru-RU" sz="1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арқылы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топтық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жұмыста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айтылым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дағдысын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қалай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дамытуға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болады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?» </a:t>
            </a: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6752224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132228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6035" marR="26035" indent="-635" algn="ctr">
              <a:lnSpc>
                <a:spcPct val="111000"/>
              </a:lnSpc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Формат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работы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научно-практической конференции </a:t>
            </a:r>
          </a:p>
          <a:p>
            <a:pPr marL="26035" marR="26035" indent="-635" algn="ctr">
              <a:lnSpc>
                <a:spcPct val="111000"/>
              </a:lnSpc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Исследовател</a:t>
            </a:r>
            <a:r>
              <a:rPr lang="kk-KZ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ь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ская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школе – ключ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 улучшению преподавания и обучения» </a:t>
            </a:r>
            <a:endParaRPr lang="ru-RU" sz="2400" b="1" i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74" name="Схема 73"/>
          <p:cNvGraphicFramePr/>
          <p:nvPr>
            <p:extLst/>
          </p:nvPr>
        </p:nvGraphicFramePr>
        <p:xfrm>
          <a:off x="107207" y="3800962"/>
          <a:ext cx="2408433" cy="13331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75" name="Схема 74"/>
          <p:cNvGraphicFramePr/>
          <p:nvPr>
            <p:extLst/>
          </p:nvPr>
        </p:nvGraphicFramePr>
        <p:xfrm>
          <a:off x="3508451" y="3824251"/>
          <a:ext cx="2659490" cy="13786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79" name="Схема 78"/>
          <p:cNvGraphicFramePr/>
          <p:nvPr>
            <p:extLst/>
          </p:nvPr>
        </p:nvGraphicFramePr>
        <p:xfrm>
          <a:off x="4500012" y="2233886"/>
          <a:ext cx="3253337" cy="21793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graphicFrame>
        <p:nvGraphicFramePr>
          <p:cNvPr id="49" name="Схема 48"/>
          <p:cNvGraphicFramePr/>
          <p:nvPr>
            <p:extLst/>
          </p:nvPr>
        </p:nvGraphicFramePr>
        <p:xfrm>
          <a:off x="5190424" y="3800962"/>
          <a:ext cx="2868785" cy="1588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5" r:lo="rId16" r:qs="rId17" r:cs="rId18"/>
          </a:graphicData>
        </a:graphic>
      </p:graphicFrame>
      <p:sp>
        <p:nvSpPr>
          <p:cNvPr id="59" name="Объект 2"/>
          <p:cNvSpPr txBox="1">
            <a:spLocks/>
          </p:cNvSpPr>
          <p:nvPr/>
        </p:nvSpPr>
        <p:spPr>
          <a:xfrm>
            <a:off x="1609724" y="1441622"/>
            <a:ext cx="9894887" cy="672928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Тренинги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543924" y="2233886"/>
            <a:ext cx="2720499" cy="2179317"/>
          </a:xfrm>
          <a:prstGeom prst="rect">
            <a:avLst/>
          </a:prstGeom>
        </p:spPr>
      </p:pic>
      <p:sp>
        <p:nvSpPr>
          <p:cNvPr id="4" name="AutoShape 2" descr="Фото Назарбаев Интеллектуальная школа в г.Актау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46858" y="2233887"/>
            <a:ext cx="2830181" cy="217931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53893" y="4566805"/>
            <a:ext cx="321945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/>
            <a:r>
              <a:rPr lang="ru-RU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Маскарова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Тлектес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Оразбергеновна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fontAlgn="base"/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педагог-психолог </a:t>
            </a:r>
          </a:p>
          <a:p>
            <a:pPr lvl="0" algn="ctr" fontAlgn="base"/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НИШ ХБН 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г. Актау  </a:t>
            </a:r>
          </a:p>
          <a:p>
            <a:pPr algn="ctr"/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«Исследование мотивации старшеклассников»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1400" b="1" dirty="0">
                <a:solidFill>
                  <a:srgbClr val="002060"/>
                </a:solidFill>
              </a:rPr>
              <a:t> </a:t>
            </a:r>
            <a:endParaRPr lang="ru-RU" sz="1400" dirty="0">
              <a:solidFill>
                <a:srgbClr val="002060"/>
              </a:solidFill>
            </a:endParaRPr>
          </a:p>
          <a:p>
            <a:endParaRPr lang="ru-RU" sz="1200" dirty="0"/>
          </a:p>
        </p:txBody>
      </p:sp>
      <p:sp>
        <p:nvSpPr>
          <p:cNvPr id="13" name="TextBox 12"/>
          <p:cNvSpPr txBox="1"/>
          <p:nvPr/>
        </p:nvSpPr>
        <p:spPr>
          <a:xfrm>
            <a:off x="4486275" y="4662055"/>
            <a:ext cx="321945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Туляева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Зоя </a:t>
            </a:r>
            <a:r>
              <a:rPr lang="ru-RU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Кимбаевна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русского языка и 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литературы</a:t>
            </a:r>
          </a:p>
          <a:p>
            <a:pPr algn="ctr"/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НИШ 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ХБН г. Актау </a:t>
            </a:r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Action</a:t>
            </a:r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Research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как способ поддержки развития лидерства учителя»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362950" y="4566805"/>
            <a:ext cx="321945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Сеитова </a:t>
            </a:r>
            <a:r>
              <a:rPr lang="ru-RU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Ботакоз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Жардемовна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биологии, </a:t>
            </a:r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Качнова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Ольга Сергеевна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ctr"/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физики НИШ ХБН г. Актау </a:t>
            </a:r>
          </a:p>
          <a:p>
            <a:pPr algn="ctr"/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«Как реализовать интегрированный подход в  обучении на уроках физики и биологии в рамках исследовательской деятельности?» </a:t>
            </a: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9383394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132228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6035" marR="26035" indent="-635" algn="ctr">
              <a:lnSpc>
                <a:spcPct val="111000"/>
              </a:lnSpc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Форматы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работы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научно-практической конференции </a:t>
            </a:r>
          </a:p>
          <a:p>
            <a:pPr marL="26035" marR="26035" indent="-635" algn="ctr">
              <a:lnSpc>
                <a:spcPct val="111000"/>
              </a:lnSpc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Исследовател</a:t>
            </a:r>
            <a:r>
              <a:rPr lang="kk-KZ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ь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ская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школе – ключ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 улучшению преподавания и обучения» </a:t>
            </a:r>
            <a:endParaRPr lang="ru-RU" sz="2400" b="1" i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74" name="Схема 73"/>
          <p:cNvGraphicFramePr/>
          <p:nvPr>
            <p:extLst/>
          </p:nvPr>
        </p:nvGraphicFramePr>
        <p:xfrm>
          <a:off x="107207" y="3800962"/>
          <a:ext cx="2408433" cy="13331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75" name="Схема 74"/>
          <p:cNvGraphicFramePr/>
          <p:nvPr>
            <p:extLst/>
          </p:nvPr>
        </p:nvGraphicFramePr>
        <p:xfrm>
          <a:off x="2591637" y="3774391"/>
          <a:ext cx="2659490" cy="13786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79" name="Схема 78"/>
          <p:cNvGraphicFramePr/>
          <p:nvPr>
            <p:extLst/>
          </p:nvPr>
        </p:nvGraphicFramePr>
        <p:xfrm>
          <a:off x="5370582" y="3739315"/>
          <a:ext cx="2849330" cy="15185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graphicFrame>
        <p:nvGraphicFramePr>
          <p:cNvPr id="49" name="Схема 48"/>
          <p:cNvGraphicFramePr/>
          <p:nvPr>
            <p:extLst/>
          </p:nvPr>
        </p:nvGraphicFramePr>
        <p:xfrm>
          <a:off x="8305099" y="3700508"/>
          <a:ext cx="2868785" cy="1588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5" r:lo="rId16" r:qs="rId17" r:cs="rId18"/>
          </a:graphicData>
        </a:graphic>
      </p:graphicFrame>
      <p:sp>
        <p:nvSpPr>
          <p:cNvPr id="59" name="Объект 2"/>
          <p:cNvSpPr txBox="1">
            <a:spLocks/>
          </p:cNvSpPr>
          <p:nvPr/>
        </p:nvSpPr>
        <p:spPr>
          <a:xfrm>
            <a:off x="942974" y="1391050"/>
            <a:ext cx="9894887" cy="30476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k-KZ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Постер-сессия исследователей </a:t>
            </a:r>
          </a:p>
          <a:p>
            <a:pPr marL="0" indent="0">
              <a:buNone/>
            </a:pPr>
            <a:endParaRPr lang="kk-KZ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ru-RU" dirty="0"/>
          </a:p>
        </p:txBody>
      </p:sp>
      <p:pic>
        <p:nvPicPr>
          <p:cNvPr id="9" name="Рисунок 8" descr="Фото Назарбаев Интеллектуальная школа в г.Актау."/>
          <p:cNvPicPr/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95940" y="2187675"/>
            <a:ext cx="2703152" cy="18667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7995940" y="4517471"/>
            <a:ext cx="3219450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/>
            <a:r>
              <a:rPr lang="ru-RU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Дельмухамбетова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Манзия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Шарауова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Райхан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Рахимова Сауле,     </a:t>
            </a:r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fontAlgn="base"/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специализированная физико-</a:t>
            </a:r>
          </a:p>
          <a:p>
            <a:pPr lvl="0" algn="ctr" fontAlgn="base"/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математическая 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школа №11 </a:t>
            </a:r>
          </a:p>
          <a:p>
            <a:pPr algn="ctr"/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ru-RU" sz="1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Lesson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Study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іс-әрекеттегі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зерттеу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арқылы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оқыту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мен </a:t>
            </a:r>
            <a:r>
              <a:rPr lang="ru-RU" sz="1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оқу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мақсатындағы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қарым-қатынасты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тиімді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әдіс-тәсілдермен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іске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асыру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 </a:t>
            </a: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200" dirty="0"/>
          </a:p>
        </p:txBody>
      </p:sp>
      <p:sp>
        <p:nvSpPr>
          <p:cNvPr id="12" name="TextBox 11"/>
          <p:cNvSpPr txBox="1"/>
          <p:nvPr/>
        </p:nvSpPr>
        <p:spPr>
          <a:xfrm>
            <a:off x="381556" y="4561959"/>
            <a:ext cx="3219450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/>
            <a:r>
              <a:rPr lang="ru-RU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Тагашева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Замзагуль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Аманкелдиевна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учитель 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географии, </a:t>
            </a:r>
          </a:p>
          <a:p>
            <a:pPr lvl="0" algn="ctr" fontAlgn="base"/>
            <a:r>
              <a:rPr lang="ru-RU" sz="1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Айтан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Айгуль </a:t>
            </a:r>
            <a:r>
              <a:rPr lang="ru-RU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Лескызы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учитель </a:t>
            </a:r>
            <a:r>
              <a:rPr lang="ru-RU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қазахского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языка НИШ ХБН г. Актау </a:t>
            </a:r>
          </a:p>
          <a:p>
            <a:pPr algn="ctr"/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1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Сөйлеу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мәдениетін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қалыптастыру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арқылы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жазылымдағы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ой </a:t>
            </a:r>
            <a:r>
              <a:rPr lang="ru-RU" sz="1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жинақылығын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дамыта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аламыз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ба?» </a:t>
            </a: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7549" y="2322757"/>
            <a:ext cx="2887464" cy="197451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56188" b="14291"/>
          <a:stretch/>
        </p:blipFill>
        <p:spPr>
          <a:xfrm>
            <a:off x="4800875" y="2322757"/>
            <a:ext cx="1518822" cy="191086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015446" y="4561959"/>
            <a:ext cx="321945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/>
            <a:r>
              <a:rPr lang="ru-RU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Тайбазаров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Нурлан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Ануарбекович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lvl="0" algn="ctr" fontAlgn="base"/>
            <a:r>
              <a:rPr lang="ru-RU" sz="1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Конырбаева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Жанат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Маханбетовна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fontAlgn="base"/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учителя 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математики, НИШ ХБН г. Актау </a:t>
            </a:r>
          </a:p>
          <a:p>
            <a:pPr algn="ctr"/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«Интернет </a:t>
            </a:r>
            <a:r>
              <a:rPr lang="ru-RU" sz="1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олимпиадалар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арқылы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оқушылардың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қызығушылығын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қалай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арттыруға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болады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?» </a:t>
            </a: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0863198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80" t="1716" r="1381" b="1878"/>
          <a:stretch/>
        </p:blipFill>
        <p:spPr>
          <a:xfrm>
            <a:off x="65903" y="3198282"/>
            <a:ext cx="4537658" cy="354954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37455" y="231444"/>
            <a:ext cx="5397110" cy="914400"/>
          </a:xfrm>
        </p:spPr>
        <p:txBody>
          <a:bodyPr>
            <a:normAutofit/>
          </a:bodyPr>
          <a:lstStyle/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Обратная связь</a:t>
            </a:r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5903" y="930876"/>
            <a:ext cx="12126097" cy="5927124"/>
          </a:xfrm>
        </p:spPr>
        <p:txBody>
          <a:bodyPr/>
          <a:lstStyle/>
          <a:p>
            <a:endParaRPr lang="ru-RU" dirty="0" smtClean="0"/>
          </a:p>
          <a:p>
            <a:r>
              <a:rPr lang="ru-RU" sz="1400" dirty="0"/>
              <a:t/>
            </a:r>
            <a:br>
              <a:rPr lang="ru-RU" sz="1400" dirty="0"/>
            </a:br>
            <a:endParaRPr lang="ru-RU" sz="1400" dirty="0"/>
          </a:p>
        </p:txBody>
      </p:sp>
      <p:sp>
        <p:nvSpPr>
          <p:cNvPr id="6" name="AutoShape 2" descr="data:image/jpeg;base64,/9j/4AAQSkZJRgABAQAAAQABAAD/2wBDABALDA4MChAODQ4SERATGCgaGBYWGDEjJR0oOjM9PDkzODdASFxOQERXRTc4UG1RV19iZ2hnPk1xeXBkeFxlZ2P/2wBDARESEhgVGC8aGi9jQjhCY2NjY2NjY2NjY2NjY2NjY2NjY2NjY2NjY2NjY2NjY2NjY2NjY2NjY2NjY2NjY2NjY2P/wAARCAOJBQADASIAAhEBAxEB/8QAGwABAAIDAQEAAAAAAAAAAAAAAAECAwQFBgf/xABUEAABAwIDAwUHDwkIAgIDAQEBAAIDBBEFEiExQVEGEyJh0RQyVHGTobIVFiMzNDVCUlVzgZGSsdIHNmJydIKis8EkJkNERVOU4mThY/AlwvGDF//EABkBAQEBAQEBAAAAAAAAAAAAAAABAgMEBf/EAC0RAQEAAgICAgEDAwQCAwAAAAABAhEhMQMSBEFREyIyBTNxI0JhgRSRobHR/9oADAMBAAIRAxEAPwD36IiAiIgIiICIiAiIgIscjyOi3ba9+ASG/NAk3J1QZEWJ73Zujsbq5ZAbgEbCglFga5zHEE3be3iWdAREQEREBEVHuyDZcnQBBdFihzEvLjc3spkcdGt74+ZBkRUjdnbffsIVHlzZejqLXsgzIoaQ5oI2FSgIiICIiAihxDQSdAFhaXOlBdoLXsgzoqvdlaTtO4Ksbnatf3w86DIixTZgWlptrZWY/MNdCNCEF0REBERAREQEWB7nPcA02bmt41mJsLoJRYWPcXDNo13eq8oJjdY2I1CC6LHG8nou22uDxCyICIiAiIgIiwyvIBDdLC5PBBmRVYLMA6ljdIcxcO8abFBmRQdQsMT3Cwebi9r8CgzoiICIiAiIgIqPcW2DdXHYqw3ykuNySgyosUjnXDWbdpV2uDmgjegsiwZnMkdvbtsswNxdBKIiAiIgIiq9wa0koLIsMecyuLjsGzgryOLW2HfHQILoqRuJBDu+GhVJMwkaWHbpbigzIqscHtuFZAREQEREBFGxYcznyN3NOtuKDOiq5wa0k7AqRvdmyv2nUIMqLFNcMuDaxVmOJuHaOG1BdERAREQEREBFgle5wIYbAGxPWswFgAglFhEhz5vgE2CyPF2kDbZBZFhiebND9bjQ8VmQEREBERARFjkeR0W7bX8QQZEWOG/Ngk3J1UPe4O6AuG6uQZUUA3AI2FYWudG5wcbtBt4kGdERAREQEREBFR7srb2uToAqw5iXlxvrZBlRY5HHRre+PmUxuztvv2EILosLy5svR1BF7LK0hzQRsKCUREBERARFDiGgk7AglFgaXPlBdoLXssr3ZWk7TuCCyLHG52rX98FE2YFhabG9kGVFRjsw1FiNCFdAREQEREBEWB7nPIDTZt7X4oM6KNgWJj3FwzCzXd6gzIqSgmN1jYjUKI3k9F221weIQZEREBERAREQEREBERAREQEREBERAREQEVS4NFybKOdj+OEGM+1yv3m4WUaNHUFi2wyAbiVlHSZ4wgrDrHc7XapFo0t+KbJD7U36kj2vPFyCLXlkadhAVoiTGL7diq326Q7gAoie1sYzOAJ1QZkVBIxxsHAlXQERQSALnQIJWPvp+po+9Odj+OFDXAzOsb3AQTB7XfiSfOjNZXu4aKIdI7cCR51MffO12m6ANJnDiLo/22M+MJtn8TUf7aweMoEfRc9u4G4WRYg4B73ONhoNVbnY/jhBdFCE2KCURUMrBtcEES6ljeJRmsr+qwVXOaZIyHA620Vm6TP67FAd0pWjcNUfpIx3XYodJx1tSXvmD9JAm9rJ4WKbJhb4QSb2u3EgKHkCZtzawJQZUWPnY/jhXBBFxqEEoiICpKbRm23YpdIxps5wBWOR7HRnK4E7UE5QHxtGwAqZu9DfjEBDq9pHBJdMh4OCbCUexkj4OoVjq3xhRKbRO8SnvWfQgxA2ijdwNlnWA6QMHEhZOdjHwwguiqHAi7SCpBuglEVXPa3viB40ErBb2C52udc/WsnOsOx4+tY7/wBnB+KR96DM45Wk8AqsaOaDTvGqmQXjcBwUsN2A9SCsRvGL7Roq5biVvXcK0Ptd+JJVQ6wld1oMjDmYDxCssTHsZG0FwBAV2va7vXAoLIiICKCQ0XJsFUSMJsHAlBUG75HfFFgrRC0TfEqssTIOOqtEbxN8SCItS93EpHo97d17hIu9I4OKNHsrzu0QD7cOtqRaNLfimyf4w6mqrHtbmJcBdxQZkVGvDthuOKumwRFCCVjd0pWjcNVPOx/HCrmaZWkEG4togmPa8/pJ30/U0feke14/SRuk7+sAoBFpgfjCyS6ZD+kEd7aweMpLqWD9IIDejM4biLrIsWYCckkABttVbnY/jhBdFClARFR0jW7TYJsRNqwN+MQEA9n8TVWR7SGkOBs4K2yfxtQJNXMbxN0l0DXfFKPHsjDwuk2rLcSAgmUXid4lX4UbuOhVpTaJ3iVXWHNtO3agyoqGRgNi4AqwIcLg3CCUREBVecrSeARz2t75wCo97HscA4EkIK2s2IcTcrJKbRutt2KhN2RO6wrTe1k8NUBzBzRaOCsx2ZjTxCONmk9SiIWib4kGO3sJO9jiR9azLDf2Bx4k/er84waF4+tBkRVa9ru9IPiVkBFBNlGcAXJsOtBZYDrHK/ebhZOdj+OFjGsMg4EoMw0aOoKkIvHc7XaqwIc3Tgqwm8TfqQItGlvxTZQBeSRp2EBTHqXni5BYSuJO6ybExG8Yvt2K6wxPa2MZnAE6q7ZGONg4EoLoiICKCbC52KnOx/HCBa836oSH2u/Ek+dQ1wMzrG9wCph9rtwJHnQG6yvPDRG6TOHEXSPR8g67ptn8TUB/tsZ8YSPRz27gbhH6yxjxlVa9okeS4DUBBmRUErDseFdARVvrZWQFjk1cxvE6qTKwbXhVLg6RhaQQCb2QSzWaTqsEcM0rRuGqM0mf12KHSYdbUB/RkY7rsUm9rPVY+dRKdWDruplN4/GQEDZMP0gsixOIErbm1gSp52P44QZEUAgi41ClARFQyMabFwBQJTaNx3qtgHxtGwAqJHsdGcrgTtVnH2Rh43QJu9DfjEBJR7GSNrdQkumU8HBTKbRO8SC21vjCwg2ijdwICy7GeILEdIGDiQgzoqc7H8cKWua7vTfxILIiICIiAiIgIiICIiAiIgIiICo92WwGrjsV1iv7I9x+CLIIIa06gyPUkvtrECOF1Vt8rQDZz9SVfmmjYXA8boIjDDfKLE7Qpi0blO1uipYk2Pft1B4qc2yQDqcEDNzZePpCuwZIwDu2oWteWu221Cq853ZBs+EUBljG5ztA7X6FDSP8OLTidFBIdd51Y3vRxVgwu1kJvwB0CCHEf4sdhxClpLHBrjdp2FCMjgLktdpYquX2N7PinT70GVzg1pJWIgaOl1J2NCsTmdGN3fKpdbPJvByhBYF9tIhbhdQ3JnHRyP4cVYRC3SJJ43VSCOi7pNOw7wgm1nOtsJuo7x4ducLFSp6MsdtoWMeaEWt3n4R8ygG8jnbh0Qpe7KA1vfHQBRYNaGjdtWrdQFBJt0orjq1Uqpu1pe0m43bis40SDkGZhvHvHBXfqAVUWEpG54vZQw+xW4Gy1egNj37rNG5S0n4EVh16IjWZxmeSb7r6BTGipyk+yMyncf8A2ru6MjXbj0SquBYCb5mbwdVFv8Mnou708FoXlFgHja03UNIfKXDY0WCmN2YFru+GhU9GJmmwIIf0pGt3DpFVdkzno538OCjpD5x/mCAXJaw2A7528lBa77e1C3C6qANXR6EbWlW5oW6JcDxuq3PQfvvlPWgytcHNBCo4l7i1psBtKA5XycLZlX/CY3451QS0j/Cjv1oelo+MeNSBncRezW6WCWDTYbFMrqCpuG3b8HVZHjOwgbxoqFxbra7dhUsOR2Q7Pgn+imPQrm53I3ftd9Cu83KnK1pc4DU7VVMqIdkIGcXtsCkF9tIgBwuo13Gx4q3Nt3lxPG6Y3cFLNcbWLHqwNiqkEtc0m7magq1768UyEvebhrO+PmVbNabNaZH7yU0a17t9ktYtjBtpcneVqXYkl3wogR1G6NaxzHBmw7RwUmIDvXFp43VNSSQLSN29YQZI3ZmDiNCseYsY6Md9ew+lSHBpDx3jtvUVkLAXh28IINo4+oBUDWiECTYdSpcc7rfAbqSqkk+yEXJ0a1BLSfgRADidEOUm0jMp3EdqkR379xJ8eii2V+Q6tcN+5BZri12R5vwPFS92Vt7XOwDisZPsNztYVc6zD9EXQUIDSC/pvOwK177rdShnel52uPmUrGV+gZkzaaO3jipj0LmcDceJVLTmyOOu1rt6i5PSt02aOHFbFjdkjrbHC/0qQbFQXB1iNiLnbyDOkXvJsDoPEqtyj2qO/WpOo6WjG6nrUhpcAXkgHY0aLoBzHvm28RUNcWO11afMpLA3UE24XUEXBHFY6oykgAk7AsJ6QzyaDc1Ll8cYPwjqpJ9ke47GDQLYkF1ujEAOsqBkLhmZkduKlseYAvJJPXsUOGUanNGdNdyC3ezdTh50k6Lmv4aHxKlibxk6jVpV2kSMII12EIIj6T3P3bAp76bqaPOjiImAAdQCpYi0YPSOrigk5Mxyszu3qSXW1iBHUVDRm0acrBw3qXR2F2EgjrQQNBni2b2rKCHAEbCsQPTY8fDGqXyMkA3HRALi92mjR51PSHetv4yoAsAApDA7Uk24XWO6IdlPtsdhxCl9m5HjUD7kLSy5YSRvaTdQNB0dWO8y2LE3KjV8jRubqiBwbqdAucvImXUtZxPmUPyZgTq7cFFyOmR0naNCBpDixp12ucugm9hsv1KoAceh0HjcrKH6ND97SsY36F2OzDgRoQoeSXZG6cTwTZP+sFQe1Eja87fpWxIyg2jZmO8ntRxPw4rjq1TLd3NgkNaN29SY7d44tPjugZWmEiM6bQrAiSPqIWO5F3gWI0e1WaQx23oO1B60Fc12CL4V8p8SySHLGbbdgU5AHl1tbWWMuDnZz3jNnWUEuaxsbQ/YN3FAXfBiAHWbKuoIcRd7tgO5XEQPfOLj40Fei42c3I7cVZjjctftG/iq5dXRk3FrgnaE1exj9+9BZxuepVIaHd7nfw4IdBdQ2+RoBs5+pKxjzyLEvtrECOF1DcgvkFidoVjE0bC4HjdVsfhWJ4rVuoJabFRm5svH0hSpDQ7KSNW7FnGiWNyRgHdtWNoJbmPwjdWkOd3Nj94qLl/SGjRoBxWr0A6OjGA9exHEf4sdhxCWB0OxSRkcLElrtLHVTG7BpLHBpN2nYVdzg1pJWLL7E9vxTp96sTmfGN3fLQqQNHS6k7Gq1320iAHC6qXWzyWuQcoVxELdIknjdBVuQvHRyP4cVZvRlc3j0gqkWs1xzNOw7wVHSOn+IzUdYQWd0JQ7cdCpi1zPPwj5k6MsfUUe7KA1vfHQBAb0pXO3DQKgyg+xszneVNv8MHojvijRnANy1m4DS6CSTbpxAjq1UDo2LHXad3BHt5tudhItuvoU0uSBa+qmV1BZm26qTnBc42jG7ijvayOJAUkAyNbuaL2THoQ0n4EVh16J12APUgGdudxOuwX0ClZyoi9pGnceiVaUWAeNrTdVIzCx3q0bswLXd8NCtY3cEA55CRsaLBRYEi+43V+jEzTYFQXO0WPBTL8g7Jnvlzu4Kbvt7ULcLqLE6A5RtJG1WMQt0SQeN1qcioA1dF0SNrSsjHB7QQsWY9B+l75SrA5ZJButmQHEvcWtNgNp/ooaR/hR361FvYmN+OdT51YDO4i9mt0sEEOP+5FpxGqlwHNAsNw3UIWFurCQeBNwVUENGcDonRw4IMjgHxkcQsebnMjd+130KzDkdkOz4J/orhrWlzgNTtQVmPQyja7RRIGC2YXtsCrm2yHZsaOKWIcANZHak8AgsC+2kQA4XUWa51gDG9W5pttS4njdUIOVzSblmoKDIxxNw7Rw2q6xH2xjvjCxWVAREQEREBERAREQEREBFBIaLk2Vedj+OPrQXWLRspB2PCyAgi4VJheMnhqEFLAAMeS0t71yq/paF+d24D71le8jKMubNuUAu+DEG9ZQSdZm23A3UO6D83wXaFQHNZfXO87bKS18nfdFvAIBa9mjLZTx3KHCwEbdrtpWS7W2BNuCq5hzZmmzvMUESgNY3g0hVkHstycumjuCsX6ZZG269ygZg2wAkb49UEXAN3PzuGwBDdsZv37zsUh+UgCLLc2VhrM6/wAECyCH9AsduGhUOGUuDhdjtb8FlIBFjsWJry2G+2xsgqbZbOmu3hvKu0FsTQdqi5vcQ68dEI6V3uGbgNyl6EoQe/j1vtHFFYBsbNth1rOAp7WC49J50HYgGUWOp3q7mB9iDYjYQq6jbtVyBVda3SNm7+tWUF2QF1r2WJ2iQdTI4ZQBYAo1vsWu06o/pPjB2HVXd3pXW9Koq7L2lAG8HcrKL/8AxZuvRYxEMs1kh+DuvvVgzNC1uwgadSg62MhDWj4Ktnc7vG6cStivtgzDR7dFNj38lhbYOCsxgZck3J2koQ2Vlr3B4IIjBN3u2nZ1BUteORo23Oitd7NvTHEbVFw52aNwDt4O9BUWy9GXK3gdoVmgOLQ0dButzvS5vcw3PHRHPLoSbWubedBLBnc9246BVaC6MAd+wrMAAABsVDpM0j4QIKClwXXa/I47QVPnUl+ZxHNZrGyjzLGYu0XaQdhVA24MbtrdQVOYjRrbkqWsObM83O62wLWPQr7Jsdaw38VKlzgdAbkbVCxl2IVGWbsfkO8Hf1rIhv8ACizDcVcCK6EFjDmLu+crHQqWPvmGXLlVI+8B231Vy6FgMwLTvFlUm9g45HjS+4o+4bcbQQrPfZ2TJm0umPQoRme3p5nX3bgsg1ndbc2xUDNazIwzrKhrmsGVt3u32WhNgx5aR0H/AHqMrx0Aejx3hTkc8gvNh8UK+YB2W+vBBjLQSIm7Bq5Wk0fGd17IWFri5htfaDsKgva4ZZAW+PZ9aCrhaVxLspOw7vEgIDr5ucfuA3KemG2LRIOKlr7PDeby3QQW2Y2PaXHX+qs7oytO4iyiPV73Hbeyu9oc0g7EGOxbcbr3Ch3enS/UrAkxsJ22TXdtXO9iCCOabvHYpf0HCQbNjvEoBawkudmedwU2fJt6DfOugIiLiiH+1u+tJbFzXE9G20blIcG99s8Sht2j2Oz2cL7F1x6UvrrIHdQUqP8A/PL1qVjLsQ5uWNpHwDdHaOLwLtcNbLLuWNhyMfwaTZdBTTLYTdDzqbWp3aWB2BTmvrzOvHRDo4OlcBbY1BZ7SWgjvm6hR3wEjNHbxx6kzPf3oyjiVZrRG069ZJQV728km3cOCljSGknvnalS5rZGjXrBCrmezvhmHEIKWvTgWvY6hTpltz3R86kauLonA32tKXIN+Z146IJb0nB1rMaNLowZ43k/CUOOeNm4OIusu5BjVb6m0ob1FWUX/wDjzdei549hEAHOcDdttSd5UM9rb9JUm7h07MZwvtUlwd3uxby6BQpRcwZ03F52bGqADmlaNCdn1KbPj2dNvDeoJa8gtdleNxXUG6NG5CC6zbaXuSpQktjcRtsuc7Et6UxO5osqgXa6PYQbj+ivGA1gA4KJNHscNt7LoKFwJBzc2/Yb71AF5WkOzEbTwCu9/SLebzWUdIiwaIxxQTHrJIRsuAoAAJjd3p1apD2tGWMF3i7VIYXODnnZsA2BBXLIegT0eO8qbBzw0d6zb41fMM1r68FTI5hJYbj4pQSdJm33ghYwMr3dPI6+/eFYua8Wfdh3XQl1rOYHjiEEA7cpzvOl9wVrBrQwHYFLH3dlyZdLqrRcF28k3Uy6E2voq6NAY8lpb3rlLthsrPeRlGXNm3LOAxP6QsX53bgPvWRAXfAiDesomYJ09jN+87kUtIB1NrqY9ipGUCNp1dtKu4WaANgUOYc2Zhs7zFQXk6OaQeO5bvQKtwHAufncNjQrKA/KQObIubXWcBBu2M37952KzxkLHbm6FSBeZxPwQLK5FxY7FsYnANLg4XY7W/BVNstnS5m8N5VmvLYb2vY286XN7iGx46IIsRExp2kiw+lXkBFngat84Vbhrs0jhm3AblN3v2DIOJ2oBB9sj1vtHFPawXHpPOn/AKVgGxs22HWjmB9iDYjYQgjIRC4bSQb+NUeA6OMm+UbbK2dzNHtuOIUDQkxkOB2tugg2Is6YFvDirKpdkBdzNrb9FI2LGYlwJjNto1QnvZGi4tYhWZsKqzovkA2bVrHoVbb4LrjhwVlAdnAdktffxUrGXYKB7IA4aPGilWYwMuSbk7SVcBUA9/LYW2DgoBza2tdXIbIy17g8FS1tL361cugIJY4DbZVBFujLlbwO0K2t+iQDwO9CTe5hueOiuPQNAcWho6Ddb8VLBnc9246BQ55dCTa1zbzrKAAABsCowtBMYA79hS4LrtfkcdoKu7SZpG8EFQ593Ec3msbIKxgc7cHNpq5Wjs5ruBJUHMW2IEbfOpDxYNjbm+5BAbcGJ20agqcr3aPIyjhvUtYc2Z5u7dbYFa7XXAN+KCg6b7/BboPGg0nd1gWQNdH3nSbwKgua+1yWPGy6CjBl0z5Hbwd/WrbQWsJcXd85WJd8OIO6wpY++YZctkEbZWgbGjVZVjhHsYO86lXQSioZWDa8fWpa5ru9cD4kFkREBERAREQFR7stgNXHYFdYxrK4n4IsgoQARmBkfw4KxL7axgjgCqgnK22jpDclS9gY0uaTccTtQGtB6URyneNylweR0y0N32UjSbT4QuVjytAe4i9nG10F23e4v2DY3tVSx9+nd46jbzLJG7MwG1upXQYmvDRYRPH0Kcz3d6zL1uWREGMRNsc3SJ2kqLSM2dMcDtWVEGLnOMb/AKlTLc9CNzTxvZbCIMXNuLLPdc7QeCrmcJASw32G2wrOqOdwUt0EjiG9HasdtGt+C3zqynKeCz7W9ChDi43ccvAaKbsaNGHxhWyngoU3fsEawO1cc3Abgisw7kx7Fcjme1nT4pS5J1bYrKqPGl1vLoVUtbe99mxQrtFgsY9jC7M1oBBJbq0hZSbsGlr7ldY3nVby6EKJM1xldYbwpRc5dA0NBvlueJ1Vi/qUZTwUWI3K7oBpk786fFCkx2N4zlPDcVCs119CtTIRne3voz426qrnB+2JxPiWZFoYWNkzA3yt4E3R4LQ4Wux3DaFlJssZN9qzctCWPOUZhqqknOXdVgpTKeCzuitnBlmus69ybbVIBA12+O6lEt2AcW7AT1BLSP29AdW1AbFZVrHoYzG1o6I1ChZFjOhUyghQGvPeXYOs38yuwarIriMTmuac7dTaxHFQBYabFlcbBY1MhRx6YFiQNfGrC/ScdHHZ1KUsTuU3foVDb+2Eu+nRXztYLBht1BRY8ET2oXkdsGQcTtU8022up470DreJX2rcuxj9kZ+mPqKGS4sY3+KyyqFRgyk+1sczrvbzKxa7KLuBeDcGys519ihYuX4AEh5dxGo60e4ubYaX3pY8EseCm6IFz1NGgCKUUt2iGuazZG4eIK2d7u9ZbrcrMNwrLrFYrEbdqKzxvVVyvYB+X4Lj1gKpGY3bE4HjsWYCwUrpOIMIDx37roTlF7X6lZxuVCxbyLOdpptWOxyBt9pu48VZLHgntRV+cu0PR4DRGFrdeadfjtVrIDZX2/InnHHvY3fTomQuN5DfqGxWa6/jVluDGYy03jNurcnOOHfRu+jVZFVzreNLdDE9zXa806/HYjM4Op6PA6qx1Syx7fgVy9At3Xu3qWQO010KrlPBFPaiAbi9rdSEPcOg6ylS02cpOxQDKbuicTxvdWL83wXDxhZVBFwul5gxpYnZtRWYN65zsRne3vmX62qrnNfoY3HxhZlV50XWjGhuNdrToQpRcpdIMJa3KdbbEcbvDtw2DrSxO5LHgruqgNOU2dZ7t6rlcPbGOf13v5ldS11tq1MvyIElhYRv+pPZH7sg+srIpWhj5pttNDx3qLyN2jOOI2rIqOdfYpboRzgdoWO+kKpbb2slv06KyWPBZ9qIObom93DzqATmIsbHXxK1jwRTd+xCs1rnOLjppYDgoV2HRXEYix/w7vHUbKR4iOorMqPG9XLoVUhgcDmF1CyAWCzj2Mdns2dMcDtQvLtC0t8ayKjjdy1l0K2J2bUsSyzn3O0EblKLMuhAJzh2+1irOecpyjVRY8EtZN0QxuazbWY3jtJR7ZMxN8zeANlI0V2uv41qZbGNrgz/AAnA+K6tnce9jPjdosiLQxiO5u85jw3BRlczVh0+KVdzreNUJvtWbloWD9NRYqjg0m+Wx4jRSASpyngs7oo0OuQ512ncVIblFr3U2IRLb9iQbA6X0WNuZwIAILu+J3K4Nisq1j0MbmkWseiBayhZDqFjUyEa7hcqcjn+2HT4oUsGt1kVx6GMstqw5Tw3FQruNgqKZCpLToWEnigDw4WcQOB1VkseCm79CLaOHwXbuCux3RAdtUZTwUJuwVzOMhIaSdg4eNWyPDLNdZ20nipDreJX2rcuxgy2PTjc48b3V+c4Rv8AqWVFRitI/b0B1bVJibYZeiRvCyIgx5pG7W5usKC8OFjG4+MLKiDXDHnvAWDrN/Mrua5pD26m1iOKyqEGJma3sbgW8DuUlpOsjhlG4bFQ2kje/LZwV3C4jbuKA0m3QjAHXooOUus9mR24hSBzj3ZibA2Auoy9Ixk3aRcX3ILMcQ7I/buPFZFgveJjjtaf62WdAREQFjdI0Gwu48AkucgBg27TdVayQCwLWjqCC2d/+076wqtf7KbtIzDeFbJJ/ufwp7KPiu8yCliBlHfMNx1hS60tiHWI3FHODj0rscNhKG1/ZWD9bcgXDCdc8hTKehHe+uZyuA1rbtAA6lEWt3n4WzxIEejnt4G6yLHHq+R3XZZEBEVXvbG0ue4NaNpJsEFkWHuum8Ii+2E7rpvCIvthBmRYe66bwiL7YTuum8Ii+2EGR50sqLE6rp83uiL7YUsqqa/uiL7YWLzRnDbKbgLC6spgPdEX2wsfddP4RF9sK266G1ccUIBWr3VT+ERfbCs2spxtqIvthPbfYyEWQGxVe6qY/wCYi+2FjNVTg+6IvthZs10NpFrsrKbZ3RF9sK/ddN4RF9sLc5FgOlZZFg7rpvCIvthT3XTeERfbCSaGUmwWNY31lOdO6IvthQ2ppifdEX2ws3m6GZrb+JXAtsWHuumA90RfbCoaynP+Yi+2Fehs3HFPEtXuqn8Ii+2EFXTj/MRfbCntRsubwVFUVdMR7oi+2FR1VTX90RfbCZT7Gw03Cla7Kumv7oi+2FL6umt7oi+2FqXgXJuVLW38Swd1U/8AvxfbCyCqpgPdEX2ws4zfYzbEuOK1nVlOTbuiK364Ud1U/hEX2wraNraqlvBYBWU4/wAxF9sK4rKYj3RF9sJ2LK7TcLA6pptoqIvthQ2spwfdEX2wszijaVHjeqd103hEX2wo7rpvCIvthbs2MrRYKyw9103hEX2woNZTAe6IvthXoZHnWyrtWHuun8Ii+2FdtTTD/MRX/XC563RmDbbVKwOrKYbJ4vthU7rpz/mIvtha3robV0IB2rV7rp/CIvthXbWU521EX2wku+xcixVmHcsT6qmt7oi+2FTuun8Ii+2FnWqNtUedyx9103hEX2wqGrpyfdEX2wtZdDKBdXDQFgZVU23uiL7YUurKYD3RF9sKSamxnRavddP4RF9sJ3XT+ERfbCew2S0FUIsqNrKfYaiL7YUmqpiPdEX2wrZsXabFZFqd1U/hEX2wrtrKYj3RF9sKY0ZyLhUaNfEq9103hEX2wo7rpvCIvthas3RnUE2Cxd103hEX2wsbqynJ90RfbCW6GVS1t9qwtqaY/wCYi+2Fc1dMB7oi+2FmT7ozAW2JcLWNZTn/ADEX2wo7qp/CIvthX2/A2lVzbahYBWU4/wAxFb9cK/ddN4RF9sJ2LDRZAbhapqqYH3RF9sK7Kumt7oi+2FMexnJsFjOqo+rpre6IvthUFVTE+6IvthMuaNhrd5Vlh7rpvCIvthUNZTn/ADEX2wr0Nm44oRdavdVP4RF9sKRWU4/zEX2wnsMzm28ShVFXTEe6IvthUdU0w/zEX2wpZ9wbINwi1m1lOD7oi+2Fk7rpvCIvthal3BZw1VwLBYe66bwiL7YU9103hEX2wkmqMyxuNysbqymA90RfbCp3VTn/ADEX2ws5X6GYC+xXDQFiFVTAe6IvthQ6tp9gqIvthWTQzotXuun8Ii+2E7rpx/mIvthT2GyW3VCLKraymI90RfbCq+qptvdEX2wlm5sZmHcrrUFXT3H9oi+2Fl7rpvCIvthXHoXedyqNViNXT3P9oi+2FLKqm290RfbCz3RnDbeNSsLqymA90RfbCx910/hEX2wtW66G0oLQVrd10/hEX2wrNrafYaiL7YTexkIspabFUNVTEe6IvthY+6qcf48X2ws2ao21BFwsDaymI90RfbCt3XTeERfbC6dizRr4lkWDuum8Ii+2FPddN4RF9sKSaGUmwWNYnVlOT7oi+2EbU0x/zEX2ws3mjMG38SuBbYsPddMB7oi+2FQ1lOf8xF9sK9DZuEWr3VT+ERfbCkVlOP8AMRfbCewzubbUKqr3XTeERfbCoaqmB90RfbCmU+4NkG4Q6Ba7Kum1/tEX2wpfV01vdEX2wtb4FyblWa2+pWuKqnv7oi+2Fk7rpvCIvthZxn5GZMw4rWdWU5PuiL7YUd1U/hEX2wlyG1tVXN4LXFXTj/MRfbCyCspiPdEX2wr2LK7TcLA6pptoqIvthQKynB9vi+2FmcUbSxvGt1Xuum8Ii+2FHddN4RF9sLdmxmaLBSsPddN4RF9sKrqymA90RfbCvQyPNyoAusPdVP4RF9sLIKqmA90RfbCxJujKGgKbgLA6tp9gqIvthU7rp/CIvthXeuhtXB3oRdavddP4RF9sK7aynO2oi+2El3xRcixVmHWyxPqqa3uiL7YVO66fwiL7YWdao20WHuum8Ii+2E7rpvCIvthdBmRYe66bwiL7YTuum8Ii+2EGZFSOWOS5jka+23Kbq6AscxtE76lkWOYXid1aoIIyyAfBcLKugAjkNrd65ZHjOzTbtCNIkZqPGCgoBldndINniuoLjcyW6mjip9jDrMYHO6tyXDXXccz9wG5BD+gxjLEm9zZXzu3Ru+sJeR2wNb49UySf7n8KAJR8IFvjV1jyyfHafG1RGHsdYgZTwOxBlJAFybBU5wu7xpI4nQKz2B4s5VtI3YQ8dehQPZf0POmZ7e+Zf9Upnd/tu+sJeQ7GhvjN0EhzJBbb1FVIMezpM4cFIjGYOcczhvKgvLzlj+l3BBHNtcBkNmnaBsKvI7KLDvjoAqhzI7MCmRp0e3vh5wgsxuVoCsqtcHNBGwqyAuFy1/NWt/c9Nq7q4XLb81K39z02oPGYPyV9U8LbXvxCOnYXFtnt0FjbbdbXrMp/l2l834lt4Qxr+QsLHtDmurGAgi4I5wL1nqJhPyXReQb2IPEesyn+XaXzfiT1mU/y7S+b8S9v6iYT8l0XkG9ieomE/JdF5BvYg8MeRtOD7+Uvm7VI5GwH/XaXzdq9q/BMKB97KPyDexQMFwoH3so/IN7FneqPGHkZBb39pfN+JV9Z1P8ALlL5u1e4GC4Sf9MovIN7E9Q8J+TKPyDexUeIHI2A/wCuUvm7VHrOp/lyl83avceomEj/AEyi8g3sWP1Fwq/vZR+Qb2KW6HjByNgP+u0vm7VPrMg+XaXzfiXtWYJhVveyj8g3sVvUTCfkui8g3sVnQ8N6zqf5cpfN2qRyNpz/AK7S+btXtXYHhQ/0yj8g3sVfUXCvk2j8g3sWd6HjfWZT/LtL5vxKDyNpx/rtKfq7V7U4NhVveyiv8w3sVfUXCvkyj8g3sVuQ8X6zoPlyl83aresyn+XaXzfiXtWYHhW04ZR+Qb2K3qJhPyXReQb2KweHPI2nH+u0vm7UHI2An38pfN2r2r8Ewr5Mo/IN7FDcFwq/vZR+Qb2Kb5HizyNgB9/KXzdqj1nU/wAuUvm7V7n1Ewn5MovIN7FHqHhPyZR+Qb2KjxPrMp/l2l834lB5G04Pv5S+btXtzguEj/TKLyDexY/UXCvkyj8g3sUt0PGDkbTn/XKXzdqHkbTj/XaXzdq9szBMKtc4ZR+Qb2KXYHhVveyj8g3sV+h4f1nU/wAuUvm7Vb1mU/y7S+b8S9l6i4V8mUfkG9iu3BcJI97KK/zDexSUeIPI2Af65S+btT1nU/y5S+btXuDgeE/JlH5BvYgwPCfkyj8g3sV1R4g8jYB/rlL5u1QORtOT7+Uvm7V7Z+C4T8mUfkG9igYJhRI//GUfkG9im+dDxnrMp/l2l834lB5G04Pv5S+btXuPUTCfkui8g3sUOwPCiNMMo/IN7FaPEDkdT/LtL5u1T6zKf5dpfN+Jey9RcK+TKPyDexWbg2EjbhlH5BvYpMh4v1mU/wAu0vm/Eq+s6n+XKXzdq9qcGwo/6ZRj/wDwb2IMEwon3to/IN7E9vwPFjkbAf8AXaXzdqn1mU/y7S+b8S9v6h4T8mUfkG9ig4JhNj/+Mo/IN7FoeH9Z1P8ALlL5u1T6zYLX9XKXzdq9n6i4V8mUfkG9iyNwTCSPeyi8g3sWZdjw/rOp/lyl83apHI2A/wCuUvm7V7f1Dwn5Mo/IN7FPqJhPyZReQb2KjxB5GU4Hv7S+b8Sr6zqf5cpfN2r2zsFwnYMMo/IN7FAwTCife2j8g3sUt5HjPWZT/LtL5vxKvrOp/lyl83avc+omE/JlF5BvYsbsEwoH3so/IN7FbdDxY5GU5/12l83ah5GU4/12l83avaNwXCgdcMo/IN7Fk9RMJ+TKLyDexJdweG9Z1P8ALlL5u1SORsB/1yl83avb+oeE/JlH5BvYhwTCQPeyi8g3sTkeH9Z1P8uUvm7VYcjKcj39pfN+Jey9RcK+TKPyDexXbgmFZfeyj8g3sUl2PEnkZAB7+0vm7VHrOp/lyl83avc+omE/JlF5BvYsZwTCgfeyj8g3sS8Dxg5GU5Hv7S+b8Sesyn+XaXzfiXsxguFD/TKPyDexScGwm2mGUf8Ax29ie0HijyNpx/rtL5u1QORsB/1yl83avaeouFfJlH5BvYrtwPCrXOGUfkG9iS7HivWZT/LtL5vxKDyNgB9/KXzdq9x6iYT8l0XkG9ixuwTCs3vZR+Qb2K26HixyNgP+uUvm7VHrOg+XKXzdq9szBcKvrhlH5BvYrHA8JP8AplH5BvYpOYPD+s6D5cpfN2q3rMp/l2l834l7YYHhI/0yj8g3sQ4LhIHvZReQb2K9djxB5G04Pv5S+btQcjYD/rtL5u1ez9RcK+TaPyDexXbgmFW1wyj8g3sUl3R4k8jYB/rlL5u1ByNpyffyl83avbPwTCraYZR+Qb2KnqLhXybR+Qb2JbqjxvrMg+XaXzfiVfWdT/LlL5u1e4GC4Sf9MovIN7EOB4Sf9Mo/IN7Fex4f1nQfLlL5u1SeRsA/1yl83avb+oeEj/TKPyDexVdguFX0wyj8g3sUvA8UORsBPv7S+btU+syn+XaXzfiXtGYJhV/eyj8g3sV/UTCfkui8g3sVl2PDes2Af65S+btUjkbTn/XaXzdq9s7A8KtcYZR+Qb2KnqLhXyZR+Qb2KW6HjfWZT/LtL5vxIeRlOP8AXaXzfiXtBg2E21wyj8g3sUHBcKP+mUfkG9ie0HivWdT/AC5S+btUjkZTke/tL5u1e0GCYUT720fkG9iyeomE/JdF5BvYk5HiDyMpwPf2l834lX1nU/y5S+btXt3YJhWX3so/IN7FT1Fwr5Mo/IN7Et0PGHkbAP8AXKXzdqj1nU/y5S+btXuBgmEke9lF5BvYnqHhPyZR+Qb2KjxA5GU5Hv7S+btQ8jacf67S+btXuPUTCfkyi8g3sWN2C4UTphlH5BvYluh4r1nU/wAuUvm7Vb1mU/y7S+b8S9m3BMKJ97KPyDexZPUTCfkui8g3sSUeG9Z0Hy5S+btUjkbTn/XaXzdq9o7BMKB97KPyDexG4LhQOuGUfkG9im+R4s8jIB/rtL5u1R6zqf5cpfN2r3PqJhPyZReQb2KPUPCfkyj8g3sVHiByNgP+uUvm7VHrOp/lyl83avceomEge9lF5BvYsfqLhXybR+Qb2KW6HjByMpyPf2l834kPIyAD39pfN2r27cEwrL72UfkG9in1Ewn5MovIN7FfoeG9Z1P8uUvm7VYcjKcj39pfN+JezdgmFA+9tH5BvYgwXCh/plH5BvYs+2ux4z1mU/y7S+b8Sg8jacf67Sn6u1e1ODYTbTDKP/jt7FX1Fwr5Mo/IN7FbkPF+s6D5cpfN2q3rMp/l2l834l7VmB4Va5wyj8g3sVvUTCfkui8g3sVg8OeRsAPv5S+btQcjYD/rlL5u1e1fgmFA+9lH5BvYjcFwq+uGUfkG9im+dDxPrOg+XKXzdqes6n+XKXzdq9wcDwk/6ZR+Qb2IMDwkf6ZR+Qb2K6o8T6zIPl2l834lB5G04Pv5S+btXtzguEge9lF5BvYsfqLhXyZR+Qb2KW6HjByNpz/rlL5u1DyNgH+u0vm7V7ZmCYVbXDKPyDexS7BMKtphlH5BvYr9Dw/rOg+XKXzdqt6zKf5dpfN+Jey9RcK+TKPyDexXbguEn/TKK/zDexSUeIPI2Af65S+btT1nQfLlL5u1e59RMJ+TKPyDexR6h4T8mUfkG9io8QeRsA/1yl83aoHI2An38pfN2r2zsFwm+mGUfkG9ihuCYVm97KPyDexTfI8Z6zKf5dpfN+JQeRsAPv5S+btXuPUTCfkui8g3sUOwPCiNMMo/IN7FaPDjkdT/AC5S+btVvWZT/LtL5vxL2XqLhXyZR+Qb2KRg2FDbhlGf/wDBvYpMh4w8jKcf67S+b8Sr6zqf5cpfN2r2hwXCj/plH5BvYpGCYUT720fkG9int+B4scjICPf2l83apPIynA9/aXzfiXt/UTCfkyi8g3sUHBMKsf8A8ZR+Qb2LY8P6zqf5cpfN2qTyNgtf1cpfN2r2fqLhXyZR+Qb2LI3BcJI97KLyDexZl2PD+s6n+XKXzdqkcjID/rtL5u1e39Q8J+TKPyDexT6iYT8mUXkG9io8OeRlOB7+0vm7VHrOp/lyl83avauwbCjswyj8g3sQYJhRPvZR+Qb2Kb5HjPWZT/LtL5vxJ6zKf5dpfN+Je39RMJ+S6LyDexPUTCfkui8g3sWh4j1mU/y7S+b8SiTkUBSzzxYtDMIWF5DG32Anj1L3HqJhPyXReQb2LkingpajlDFTwxwxilYckbQ0d4/cEHP/ACa+4675xv3Fe1Xivya+4675xv3Fe1QFG1SiDFGcp5s7tnWFJju4m5DTtA3qG+yOznYO97VLpGh2U/8ApBUXd0Y+i0bSP6K/QiG4KovF1s48FLmNfZwOu4hA5xzu8YbcTonsv6HnT2VvB/mKZ3f7bvrCBne3vmXHFqs1wcLtKreR2wBvj1UsYGkna47SUESPcyxAuN6jnTvY76NVkVObLfa3ZeraEDnR8V/1Jnce9jP06J7N+h51Vucy2c64AvYBAcDa8rtPihSGucPiN4Daq3v09pJswI5rG25y73FBk5tuQtA0KiImxadrdCqNAsTESCNrSpzdJjxsd0SgtHo57eBWRY49ZJD12WRAXC5bfmpW/uem1d1cLlt+alb+56bUHDwb8yIP21n8wL3K8Ng35kQftrP5gXuUBERBBFwsZ0WRUf3yzlBF7KcxUAXVshWZv6FSSUAuVYM4lWAsrMbewGgUqCQFUv4LW5BY2tqsaeNFzt2CDbqiIMgUrEDZWD+K3MhYi4WPYsm1CAUs2KBxCZipycCmQrOqKoBcoRYqzN6knIspRF1GNwsVCu7vVRc8pqiQ4pnKZSmUpyIVmDepDOKsrJ90EUEgKhcT1LVsgOtdQiLmgrMtbrVU2JLoZUVA/irA3XSWVVHCxUAkLIRdVLOCzcfwGfqUFxKZTwQtIU5EK7BbVUCyq4wFVwuFZFujEgJCHaUAJXJFs/UoJJTKeCkMO9XmqqBcrIgFtiXstyaEqrrWUF/BVJupcoCIi5g3bqsixqQ4haxuhdQ4XCBwKlb7GNSHlWLbquUrGrALyoU5So3qXf2JaLlXUM2Ky3jOBCoRYq6h+xMpwKbFIeVG9TlKxN/QF5UKcpVg2yurQaLBSpVS4Bb6ErGRY6KS4lQsW7BERZF22srLEDZWD+K6TKCyxkWKyIRdWzYxgkbFbP1KCw7kyngscwQSSiEEKW98FPtFmiwVkRdVVcLhUWVY3d8VjKfYgEhWz9SqASpyngpNgSSoAuVIYVcCyslvYKVGxVL+C1uQS4aKiE3Rc7dgg26oiiMiKgcQrBwK6TKVRwuFRZVUtulmxUPKF5TKUylZ/cI8aAXKK7NiSbolSiLoMbhYqFd3eqi55TVEhxCZimQqchTVFVdosgaApWpjrsEUFwHWqEkpcpBLrX0UIi5oK7LW61RFZdDKixhx3q4IK6Syqo4WPUoBssiqWcFm4/gRnKgklWyFQW2UuxCu0WHWqDaFlVxgIiLYLz83u3lF+yR+g9egXn5vdvKL9kj9B6Dlfk19x13zjfuK9qvFfk19x13zjfuK9qgKkptG623YrrHP7U7q1QSSI4/EFDGWZ0tSdSocc0jRuHSKgnOC95szcOKCchb7WdPilQ0XJyEsdvadiq0RlwaGua7cdikhxJB9sbqDxCC+Z475l+tpTnR8R4+hVeSQx7HWvoVb2Xiw/Wgc7fYx5+hQ2Rz32y2A2m91OR7u/fpwbortaGiwFgglERAWIe2vHEBZVjkabhze+G7igxjRkbviGxVpXNczQgndbig6RLozZ29pU2ffRjAeN0E/4w45dVQdJsjQdcxsFYER6auedtlDrW6URA4hBeNpawA7dpVljife7b3tsPEKXOvpuUt0JL+C4XLQk8lq39z02rtgXXF5aNtyVrT+p6bVmbtHCwf8y4P2xn8wL24cRvXisGA9ZMB/8xn8wL25ZwSyiQ66ssSXI3pMvyMixk3KEk70AuVLdizBvVr2RCLrcmoILwqlxKsWDcq5Cs32EIpyFTk61nVFVIaSrBoCstTEVyiyoQQsqhW47GNFctB6lGQrPrRW9lIeUyFTk60kokOClQGBStzf2KPGt0YbFXIuqFh3LNmruDIigXtqi2IedFQC5Um7jsVmtt41jW6JS4CKpYtXf0BeFBcSmQplPBYuxCKcp4KQzipqoqrBvFWAAUrcxVjLbeJQsqqWgqXEURTkKjKeCzqokPPjVg4FVyngmQrU2q6hwuEDQFZa7GJZBqFUt4I240sszii6hSqvJ2LdFDqVdg0UBvFWWMZ9goLgELQVGQrV39CC87lG1TlPBMp4LF2IRTkKsGjxp60UDSVYs4Kyla9YMSLIQCqlnBZuNFUDiFOUplPBTVRIfxVgQVTKVIZxW5tV1iIsVk2KCLq2bEMO5WVLEFXGxTESqPO5WOgVLElMhDRcrKqgWUkXVk1AJAVS/ghZwUZSpdiC4lFOU8EylY1UQniVgzirAAbFZjVVDOKqQQsqha9YMaK5aPEq5Cs+tEXsrB/FRlPBMp4JNiwcCpVcikNAW5sHjRUBsVkVC3gs5T7F1KqwnYVZbghYzqVdxOwKobxWLyJYNFZFBaCtdQC4BQX8ELFGU8Fm7EE3RTlPBMhWdVEIGkq4YPGpWpj+VVLNNFXxrKoIBVuIxorFnBRlKxqiA4hWD+KjKeCZSrNi4IKlUDOKsBZbm/sUcLFSw7lYi6pYgrOtXYyIoBuEWxV53KoFypyknVXAssa3QUFwUqC0Fau/oQX8FUklWycCoyFYsohFOQqwYE9aKAXVw221TaylamOhjLeChZEIBS4jGisWdajIVn1oBxCkPUZCpDOtWewsCDvUOFwpAAUrWhiWQG4VHC2qgEhYl0MqqXAKlzxRW5fgSXErz8x/tvKD9lj9B69AG3XBmaO7eUP7LH6D0ktHK/JuSKSt+cb9xXtA/ivGfk3bejrvnG/cV7EghLuUZBqhFwQVjBsrSPysuNuwLUuxisWRPzEZiLDxK7rWi4X/AKKrcp2MMh3uKsXNIyPaW8Lqg0hsj8xAJ2eJRmDpMw71o2qbP2FrXjr0UEEj2QhrR8EIIt7C0byR96zrE0F7s5FgO9H9VlQEREBERARFjkcRZre+PmQJBHtfa/nWO7N7pLfSrCzXEMGZ+8lTeXiw9SC0YYB0LWV1iAD9RdjxobKDcA55dOoWQW6Ivltc7bKFRjbXdawOwK42hc8uxdosFw+Wx/utWj9T02rurz/LT81639z02rV4HFwZ39yoB/5jP5gXugbheEwf8y4P2xn8wL3LNiu+RDxYqFd+xUWL2L5AptZFAPSIW+ILIi1qyeSBsfNRte+R4YA52UbCdtjwVGyi08+I+D0vl3fgTPiPg9L5d34EG4i08+I+D0vl3fgTPiPg9L5d34EG4i08+I+D0vl3fgU58Q8HpfLu/Ag20WpnxD/YpfLu/Amev/2KbyzvwINtFqZ6/wD2KbyzvwKc9f8A7FN5Z34EG0i1c9f/ALFN5Z34Ez1/+xTeWd+BBtItTPX/AOxTeWd+BM+IeD03lnfgQbaLUz4h4PS+Xd+BRnxDwel8u78CDcRaefEfB6Xy7vwJnxHwel8u78CDcRaefEfB6Xy7vwJnxHwel8u78CDcRaefEfB6Xy7vwJnxHwel8u78CDcRaefEfB6Xy7vwJnxHwel8u78CDcRaefEfB6Xy7vwJnxHwel8u78CDcRaefEfB6Xy7vwJnxHwel8u78CDcRaefEfB6Xy7vwJnxHwel8u78CDcRaefEfB6Xy7vwJnxHwel8u78CDcRaefEfB6Xy7vwJnxHwel8u78CDcRaefEfB6Xy7vwJnxHwel8u78CDcRaefEfB6Xy7vwJnxHwel8u78CDcRaefEfB6Xy7vwJnxHwel8u78CDcRaefEfB6Xy7vwJnxHwel8u78CDcRaefEfB6Xy7vwJnxHwel8u78CDcRaefEfB6Xy7vwJnxHwel8u78CDcRaefEfB6Xy7vwJnxHwel8u78CDcRaefEfB6Xy7vwJnxHwel8u78CDcRaefEfB6Xy7vwJnxHwel8u78CDcRaefEfB6Xy7vwJnxHwel8u78CDcRaefEfB6Xy7vwJnxHwel8u78CDcRaefEfB6Xy7vwJnxHwel8u78CDcRaefEfB6Xy7vwJnxHwel8u78CDcRaefEfB6Xy7vwJnxHwel8u78CDcRaefEfB6Xy7vwJnxHwel8u78CDcRaefEfB6Xy7vwJnxHwel8u78CDcRaefEfB6Xy7vwJnxHwel8u78CDcRaefEfB6Xy7vwJnxHwel8u78CDcRaefEfB6Xy7vwJnxHwel8u78CDcRaefEfB6Xy7vwJnxHwel8u78CDcRaefEfB6Xy7vwJnxHwel8u78CDcRaefEfB6Xy7vwJnxHwel8u78CDcRaefEfB6Xy7vwJnxHwel8u78CDcRaefEfB6Xy7vwJnxHwel8u78CDcRaefEfB6Xy7vwJnxHwel8u78CDcRaefEfB6Xy7vwJnxHwel8u78CDcRaefEfB6Xy7vwJnxHwel8u78CDcRaefEfB6Xy7vwJnxHwel8u78CDcRaefEfB6Xy7vwJnxHwel8u78CDcRaefEfB6Xy7vwJnxHwel8u78CDcRaefEfB6Xy7vwJnxHwel8u78CDcRaefEfB6Xy7vwJnxHwel8u78CDcRaefEfB6Xy7vwJnxHwel8u78CDcRaefEfB6Xy7vwJnxHwel8u78CDcRaefEfB6Xy7vwJnxHwel8u78CDcRaefEfB6Xy7vwJnxHwel8u78CDcRaefEPB6Xy7vwKc+I+D0vl3fgQbaLUz4h4PS+Xd+BM+IeD0vl3fgQbaLUz4h4PS+Xd+BM+IeD0vl3fgQbaLUz4h4PS+Xd+BM+IeD0vl3fgQbaLUz4j4PS+Xd+BRnxDwel8u78CDcRaefEfB6Xy7vwJnxHwel8u78CDcRaefEfB6Xy7vwJnxHwel8u78CDcRalPUVDql8FRFGwhgeCyQuvckbwOC20EKC0I42spU4oxkWKAXKl3fKWbVj7Fl56d39t5Q28Fj9B69A7vSvOze7eUH7LH6D1q0c38mxtSV3zjfuK9qRcLxH5OPclb8437ivbNN2q750KEWKnolpDrW60ftVHNLhYbdqxOKMw2abFDspb0rW61ibssx5ZxadbKxaAM0jswH1LoKXjHel9v0b2Vmc0XaG7v0tqm8hF+i0dahx0tK0EH4QQZkWJpLHZHG4PelZUBERARQqc5ckMaXde5BkWIH2V5O4BTeX4rfrVWlwl6TbXFuKCo1YxuzObkq0jGMZdoAI2EKC0gZdhabtKl4zkHYQpbILf4w4luqoLNbI+wvmNjZS0ZbkbTtJS2gG4G6ntBIcXRgnbsKDQo3TN1m6LN72Mi8/wAtBbkvW/uem1d5h3Licth/dWtP6nptWu+RwcG/MuD9sZ/MC91maAvC4P8AmVB+2M/mBe3Ut0Jcbo0XKBpKuBZJN3dA6BYwdbqzzuVUyvIyrUru/pPnx6LltDYtWu7+k+fHouWxtoiICIiAiIgIiICIiAiIgIiICIiAiIgIiICIiAiIgIiICIiAiIgIiICIiAiIgIiICIiAiIgIiICIiAiIgIiICIiAiIgIiICIiAiIgIiICIiAiIgIiICIiAiIgIiICIiAiIgIiICIiAiIgIiICIiAiIgIiICIiAiIgIiICIiAiIgIiICIiAiIgIiICIiAiIgIiICIiAiIg1G++z/mG+k5ba1G++z/AJhvpOW2gxu75WabhUO0qWGxWJeRLxvVQbFZFQtI2JZ9wWDgV56e3d3KC3gsfoPXeXAm928oP2WP0HpvY5f5OPclb8437ivbgWC8X+TUf2StP/yN+4r2bjYLXXIq86o3S54KFB1YW8ViXnYrfnInlzRmA00V3W9jG66jffqslrsy7lr2gNa18j84uQbAHggaGyZPguF7KGts8OJJI01Ukm7nW6R0aOCvtKIveFhO0Efes6wuBaGMa0m2pVry/FaPpVGRFj5xze/YQOI1VwQRcG4QUla54DWkAb0EbrWzm3ULKznBgu42Crmkd3rQ0cTtQOb/AE3/AFqLOae/J6iFOV/+55k9lb8V3mQVccurtBxR2gva44hWEjScrhlPAqC0xm7Nm9vYs+sDTLmuLIAS0HZdMjJLPGw7bb1MjiOi3vj5k9YIGouPEiu1oa0NG5T41PUY1xeWjr8la0Hb0PTau6WDcuDy0BHJas/c9NqSWUcbBvzIg/bWfzAvcLwuDG3IqD9sZ/MC9yHArWxZQpVHncluhUm5REAuVz7RkGxatd39J8+PRcttald39J8+PRcuqttERAREQEREBERAREQEREBERBCIsUsgtladeI3LOWUxm6MqlavOPHw1ifO9kgdzlwdMtlynnxq6reRaHdZIBIkHiCltW4uDQJLni3Yn68/Bqt5UbKx0hjDukBe3UsJe5wsTosT2HnGSMNnsP1jeFP8AyJv/AINN5FghqecqHwlti0Ag32rOu8u5tEoiKgiIgIi5MePU8peGQz3ZG+Q3aBox2U7+IQdZFzZsYhiw+lrHRSmOpcxrAAL9Lvb6rPiGIU+G0wnqnFrC9rOOpNkG2iwVFRzHNhsUkrpDYBluF9bnqWOhr4q6KR8YcwxPdHI14sWOG0FBtotOgxGDEKLuqlJey7hbYbg2WtS49TVLaZwjmY2qLmwueBZzhe7duh0O1B1UXOosWZXRMlip5+bdIY8xA0IJBvrxCz1NfT01VTU0r7S1Li2McbC5QbSLSq8RZSVdPTOikfJUZhHltbQXO0rHPiradodJTTgunbABYXzOtbfs1QdFFqU9dHPVSUpa+OeNoc5jwLlp2EW2jRYqzFGUYne+nnfHTgGR7QLAWvfbrYIOgi0YMSinrzSMZIXc02bPYZS07Dt6lhixykfSVlU7PHDRvMcjnWPSG21ib7Qg6iLl+rUfPCLuWoDzBz4GUXLbgcdtyNEbjLXVM0HcdSHwZec0b0Q7Ydv3IOoi50OLwyiqyxS3ppeacLC7n6WA16wjcUDqmOn7kqBNJEZgxwaCGggG+u25CDooudPizIO5g+nnzVEpia2wuHC+h16ipZi9PJR1NSxsh7lc5s0drOaRtCDoIuc7FWtqZYHU8wkih593e97cjj+iVjjxyCRtA5sM1q42i0HC+uumiDqotWCrE88kbYZQ1mnOEDK43sQPEQscOKQTYpPhwD2zwtDjmGjgd4+sfWg3kWh6qwnEpaCNskk0UfOPsBYDhcnaq0eLMrKWCpip5+ZmIDXkDS5tqL8UHRRc6PFonsqXc1KO55eZLbC7n6WA16wsc+Nsp4OeloqprAWNN2tBDnWsLX6wg6qLmS4wyGSKOSlqGvll5lrSG99a/HZZXqsVZSUk1RPBM1sLmtcLC+trEa7NUHQRc+bExBLBHJTTB07i1nenUNLjv4ArF6tt7pbT9xVXPOi54Ms2+W9r995kHVRc6LFWz1M8EVNM58LWucOiNHAkb+oo/FmNqIIBTzufPEZmgAbBa+07dQg6KLlw45Szuo+YEkjazMI3AAWLe+BudLK1FjMFbVCnjjma8te67m2HRflPnQdJFrVVV3O+JvMySGV2VuS22xO89S0fXBT9xOq+Zn5ts/MHQXzXtx4oOui0KnE20kFRNPTzNbAwSO0Bu3XZrussT8cp2c62SOVskcHdGQgXdHvI1sfEg6iLSgxDnxG5tNMGyR84xxtYjTTbodVSixRtbTw1EVPMIZjZryBp49UHQRaLMRZLJM2niknELsj3MtYOG0C51Ku+ujbhprsjzEI+dLbdK1r7EG2i0abEO6WxObTTBs0fOMcbWI0026HVY4sXhlwh2JNil5gAusQM1gbE7epB0kXOdirWTzxOp5g+CETP73vTe2/9ErH6vUobQOeyVjK72pxAt1X102j60HVRaNficFBLTRSh7pKmTm42tG/iepXr69lBHG+SN7xJI2MZLaEmw2nig20XPqsVbR009RUU87GQAOdoDcHeNVeSv5lsjpaaZoZG6S+huBt37dUG6i5lPjdPO6Bojla+piMsDXAeyAC5A129RVqfF4anC3V0cUuRpLebIAfcGxFr7b7kHRRa1VVdy0T6l8MjgxuZzGAFwG/esIxSJ9LSVEUckjasgRtZYnUX113Aa8EG+i4prKqpqa8Us3NNp2824SxtIY+18zTfXQjQ6KaTHYZaXD3COd/dhyRvLWguIGpIvpsKDsotOvxCOhfTtkjkd3RKImZbd8dl9VWkxSCrrqqjaHsnprZ2uG0HYRxCDeRcx2NU/dFdAxkj3UTA+UtAtqL2Gup0K2Ya1s2HNrWxvyPj5wNNs2W1+PBBtItagrGV9FFVRNc2OVuZodtstlAREQEREBERARQiApUE22rlVWLHMW04B/SP9Fz8nlx8c3UtkdVFw+6MStn9kt+p/wClmpcWOYNqAAPjDd41ynycbdWaT3jrooBuLjYpXpaEREBEWN0ga8MDS51r6cEGRFrsrIHMzGRrdbWJ2FSKuB2yVpG832bO0JtdM6LAKuAgeyt8ROv/AN0VnVELX5HSNDtliUGVFiimbMZAzXI7KTx0B/qsqIIiINRvvq/5hvpOW2tRvvq/5hvpOW2gxHaUUv2qFyvaMgNwpWNhsbLIuku4qFwJvdvKL9kj9B675IC87O69bygt4LH6D02OZ+Tc2o675xv3FexJuvG/k4F6Stt/uN+4r2gZxWbLaKoQQCbLIAAivqKBtwCNhUN6QJ2W0N0Z7G7Idh73sUujaXZj9I3J6wVacxOXUcdyAguIGpHBSLy7NGferFzIwB9QCesFekbDNlHiU82fjv8ArS8jtgDR16lMr/8Ac8ys4Dm3DZI76dVDGPY8m4LTt3KfZW8HD6ipY8PuNhG0FUWcA4WIuFTI5veO04O1SUvaMzNRvChr3kXyBw4goJvL8Vv1paQ7XBviCZ3f7Z+sKC6T4ob4zdBYMazpb+JVC4yaNNm7zx8SjLc3ccylYuQsHBoAaNFElnWI0cNiIp7UXDgRwKlY0Bsr7DKuFy2/NSt/c9Nq7QfxXE5am/JSt/c/mNWpZRwsHH9yYD/5jP5gXtl4vBvzIg/bWfzAvbObvCmUEBxCg6oixtBWYN6houVdaxn2qVqV3f0nz49Fy21q1vf0vzw9ErY2kREBERARFCCUREBERARFCBcBRnba+YW8awzg5gdyxrz5+a43Wl0zSyNLCGm5WCx4/UpRebPO53lYjKOF/GqyszM0tcahXRYVjgfmZbZbcVkWF/sU7XDvX6HxrMlWiIiIpGzmqh0zdS4WIO7xLZp5mzx5wC03sQdoKwqC0OBBAN12w81x4qabilaUMz21Yhcbtc0uF9oPBbi9mOUym2UoiLQLQxGKCHDqp4Yxh5qQAga9K5I+krdLgHBpIudg4qyDx9W0jk3gx7okfaSnvGQ3o2tfYL6Lq10PqzPUU7ZYhBFEYyHMLrucNXDUbBsPEngu2io4OE4k2owKMVkskMsd4ZZGi1iNA6+4EDbsWlhb5BhT6Jrua7qqpGRTSNOaSMm5ed9zsv1herRQedoHepWOVlFK5ghqWCoY5rS1rXbHDabXsDt4rHyaoYpsJoaiokkJpXyObE6waxxc7Ui19h38V6ZEHjMGqKqClpI6OSV8kla/nYCwFoiLzdxNrt0126rbxSGXE6GsxCnljYYXB0GZhzAxm41vpc33bCF6hFR5eurY62uwKpbK6Fp5xzyBrHdo0Nwba6aqcUnhNDTRRVMkvN18bjMRc9/mJGmtgdtrL06KDz+Gh55TVMsLn1NO+nAfUSC2VwOjGkAAi1zoE5Vvjkw2aHnJhPa8cLASJzpZth3w3FegRB5iPnajlDzJyw85Qxtmym2UguJY3r1+gLXpJaOHC8Zgkg59k1ZII6ZgN5AQ0Nt1abV69FR5fCYp6XH6aKsqDLK2gLHE2s12cENBtrpx10W5hr2nlPi+vfNiseNm628S7iKDxtO6eKuxGuhLpY4K4yPgt37C0DO3iRr1LoVFVBNyip5m1ZiiNE8c4220vaQDcGx0Om3ReiRB5fEZGSNwVsU0hbFVAc64akBpBfruvvK26unpqCjnooudfU4gXnMWlxe82BJIFhYeLYu6iDz1ZNGMdxC7wP8A8c1l+Lg55I8diNOtcpoMlByaiZM6GRuYOe0axnIRc32a8V7CWqp4ZGxyzxMe7vWueAT4gsyDlYJUuMBoqhgiqqXoPABs4bnNvtBXNxCOQ4hUV9COcqqOoa7m27ZIyxrXt/8Au8L06IPNUwFLyilM7284aC8rt2cvc4geK+zhZY+TU0VPhOHCWplMrQWdzWGhLt4tfruV6lEHkYJJoqqtroCZ4oK575ILXuwtaOcbvJGvUdV0eUs8c2BMfG7MJJoi2w1ID2k/UAV3UQcDlE9pqcIIlygVOcvbY5W5Trv0Wvjc8T8AroYppKgiSM84RfMS8HKLbbAbgvQSVdPFI2OWoiZI7Y1zwCfoWdBxcTni9UsFOcEc85xI1ABjcAfFcgKkjh69ITfTuJzb7r5728dl3UQeZzRHHsYElY+mY+OJoc23SIDr6kburir1EravlDhz45JIQ6lk6VgCLltr3BsTbZtXo0QebmpKbDMUwOlpxliiMxJJudW7Sesrvsp4o352Rta7pagcTc/WdVlRByqrEKX1XipnTxtNODJJd3ekizR47En6uK8yJY5OTlRGyT2QYnmLR3wHOA3t4tV7eOFkb5HsaA6V2Zx4mwH3AKGwxsnkma20kgAceNr2+9BwMYqIXYPicMVTLVPkgJzEAgG1g0WA1PAdatU0NO3B6nEHSPmndQOhY5xGgLe9AA2k/SvRLE6ohbKInTMbIdjC4XP0IPO4ZV1Mc9HDFNJLRCkvUGRgDYnACwDrDXq1UcnpY4sLw0PqpjK0lvcwA2kkai19L31Xo2VEMjzHHNG57drWuBI+hZUHnsBnZhcE1BXZop2zyOaS0nnWudcFvHba23RdHF3D1DrCQW5qd4DTtuWmw8a6CIPL4PVVUc2HwRTSS0gpb1POMAbCQBYB1hrfdqseH1DHcloMOAf3RUtexrch0u83vppob67l6Waqp4HtZNPFG52wOeASs6Dz1ZPGMWxUF41oGsHW4GS4HXqNOtacdNFiGEYXQvkyPfRvaDvY8ZCPEbjzL1qIPI1D6mVmFVWJM5uoNXGCz4rWtcC4+Nxv4rLp8qHN7hp2l5aTVRG7doAcCT9C6pqqcSiIzxCR2xmcZj9CzIPH4nU1U+E43E98k1IA1tNK+Oznk98BYDMAd9l06qog7nrQyskqXS0zhrazLA8ANSXAW2ruog4PJ/D4n0OG1sr3yTQU4YxrrAR3ADtANu7VYqWmE3KCoNJI7uIvElRGWEDnmmwAJ46E2+KOK9GiCrgS0htr20uLhea5PQSRYxXwiaMwU8nsTObIADtXZNdBfxr06xvljjcxr5GsdIbMDiAXHgOKDzuHAT4ti4keG0oqBK7X2yzW/wAII147FzKNzRhXJ1jpHQmKZ5kIGsYs7U3Gm0beK9yio8fPVVM4oHVTnvYzFAYZHsyudEB3xFhYXO2wWzViVtd6pYa1s08c5glaPhMeAAfEHWP1r06KDyMccdJWY9FnvekYM52yPyuzeM3PnU0NVUR01HBFNJLTChPdIkYA2F2QZQHWGt7i1yvWog5XJk/3doG6gtha1wO0EDUFdVYJKunhkbHLURMe7Y1zwCfoV45Y5QTG9rw1xaS03sRtHjQZEREBERBCpNI6NmZsbnng1XRS8wcmTFpmOs6ny9TiQs8GKwyECQGM9eoW85jXts9ocOBC51VhLHAupzld8U7F5csfNhzjdsWZTpfFp8lJladZDbTgsOGwRw05q5dtri+4LnSmVgEMtxkJsDuXTcedwMZdbNF/oOq445+/kuVnUZ3u7U9WTzntXQ8eqnFYGPgbUsFjpe28FaVHTsqJMr5Qzq3nxLdxSojEDaeMg7L2OwBSZ3Lx250ltl2jD8RYyMRTm2XvXdS3xWU5IAmaSTYAG651JhjZqZr5C5rnG4twW7TYdDTvzi73DYXbl28P62pL01j7NtSiL2Nixvia9wcbggWuDbTgsiINXuCAEkNdrt6R4Af0C1YzSSPkDmPadQ4FxN9R/Wy6awilgGojF+O/ippdtVj6QtFnWD3AjabgEkW4bCrBtHM507c7joSbkbRp5j50qYoIxHGIgA85bgd6P/6bfSVjpp4G0zXPBIe0Em/CwtxUVtUQpwx/c18ubW99thx6rLYWvRugc1/MNygOsfHYf0sthaiVKIiI1W++r/mG+k5bS1R76P8AmW+kVtIKuFwqLKqPG9Zyn2KqcxsoRY3pBcGUXrOUH7LH6D132tuuHN7t5Q/skfoPWsYrlfk19x13zjfuK9qvFfk19x13zjfuK9kX8Fu3QuoJA3rGSSix7A3V5c7xAK2fXZoqop7UR7Wbt1bvHBWsyVt9oUKuXW40PEKzIXyvaOi+/U5Ly/Fb9aqHSX+C7zK2d/8Atn6wtzkMsju+cGj9FWYwMGg+lVL37o/rKrG573a2yjhvQZljMQvdpLT1LIiDHlf/ALnmVWt9lN3F1hvWZYgPZng/CAQVBuAfjHQKx026KovkaRqYzYhS+RsjC1urjutsWbjBKJtmt8VuqoHNIezMASTa6noL2upDSpjblYBv3q6sxFQ0BcTlt+alb+56bV3VweWxHrVrR+p6bVrocTBvzIg/bWfzAvaudfxLw+Dn+5UH7Yz+YF7cC+xYyv0CK4bbaqEWKzZYANisgNwsalh1srjRkWrWd/TfPD7itpa1X39N88PuK6DZRFCCUREELHPLzYFhck2CyLUnPspv4lz8uVxx4axm7yGebdl+pYhVPAcedBI3HirKpjYfgN+peWebKdt3xy8xfu39KM/SswqmZbvBb17QtTmY/iN+pXXeZ15bbjdN8EEAg3B4ItCMmJxLN+7ctiKpa8Wf0HcCdviXWZStzKVndaxzbFqlgF8jg4Dr1CzTEGI2K1b3326wuXl54X2kq6KGjK0DgpXidBERBSVmeMt37vGkL+cjB37CrrCz2Ooc3c/pBVWZERRBFBIAuTYdam/WgwyG1bSkbcxHmXSXMl920v6x+5dNe/w/wjF7ERVc0OaWm9jpobLqPM4vUSx1seMRiR0NHNzRt3vNHoyHx39ELZxbGpaHFGQNcwQyQBweWXDHF4aCddgvddT1Ppe4DQ82e5iC0szHYdove6x+o9AbZoM3sXM2c9x6HxdTsQa8k1fFX0lK6eEmaORxcI7C7Q22/fcrXp8Uq5q+CHPE5k5maHsbdoybLE7evculFhtPG6Bx5x76cFsb3SOJaCdm3XcNeCxeo1FCedpaaNs7HOkjLicoefuF9wQYMIxOorXsgmDW1EBeKsBujSDZtvHtHUFixjGpsPxVlOCxsL4M2dzCQxxeGgnXYL3XRw+mlhEktTzXdM7g6QxA5dAAAL6nYrT4bSVM7pp4Q97ozESSbFh2i2xBy67FKyjkDecimySwxvyMIHSIDr66HW4Av1rYxKtqaaeMRPZlfUxREFt7B23erjk/hxbaSEyk26Tnuvobt37RoL7bBZvUmh5trOZOVsnOjpu0dx2oOU3HamOaN0nNzRPiqJPY2kA82dA0nU6aHTbsV67E66lwmSvZNTSNNM2Vgym+a4vpvbYroQ4Lh0ErJYqVrXsLi03Jtm26X2dSqzAsMZTywMpGtim79ocddb226C+4aKjDJipdU0kML7PdUCGdj2WIvG5wI8dgtajxesnjoy8Ac9WPgccmmVue1tdvRHnXTbhNE2RkghIex+cOzuvmta5N9dNNUZhNFG2NrInNEUhlYBI7R5vc7es/WVBrVFbUxVsTGvYYpKwQWyfB5svOt9txZaD8crGPIGSRrqSWdrms0u0i1rnUWPYumMEpBHC0GbPE8SNeZnE5t51Ntbm/jKDAMMba1KBZrmiz3aB20bdnUg1H4jWswujrMzbzvhaWGPXpGxtr16LLFi/dWMwU1O8GExyc4HMIc17SBbq2rekw6lkpoqd8ZMUJBY0PcMpGzW+5VhwuignZPFAGSMBAcHHftvrrfrQaeO4jU4ZJBIwxGnkux+Yaxnc8/og7foVa/E6ikrxTNcx5dSOkYA3VzwR17Np+hdKeip6kyc9Hn5yPm3AuNi3ha6xNwmiaQRE67YjCDzjtGfF27EHKjx2ohbhtRViPuWpgDpnNbYseQSPo0I+pUZjtYKelmnDGc7XPp3sDLkNGawGup0su1HhlHGxrGw9BjWta1ziQA03GhO4qjcIoWlhEJuyUzNvI42edrtu1By24zW+p7qmRrGhlaYH9G7msvYWF9XXtsW1hmLvmoKWSohmkknvrDCS1vStrwW23CaJjgRCbiQyi73Gzztdt29az0lLDRQCCnZkjbsbcm31oPPxSPjgbiZggc91aYpA6O77GQsBDttxp9CsMcqzJBG3I4uxA00hy6NbdwG/bpf8A+hdsYdSicziIZy7OdTlzfGy7L9dljGE0QDQITZsvPj2R3f8Axtu1Bzo8ZqH09DWtDTDVVPMGLL0mgkgG/EW1WWqxKppq+nYXNdFI6bMAzWzGki2q3hhtGJHPEOriXEZjYEixIF7AniNVDMLo43U7mxEOp782c7ujfbv1v1oObT4tVSMwuYljmYg13Ra32s5S4ePZYrG3Fq71sxYq6WEOc1pcCzQXeBx4ErrxYbSQ35uLKCCAA42bfblF+jfqso9S6PuBtDzP9mba0eZ1tDfjxQcmTGqy+KOjbGI6VsT2Z22OR2rnHXgLgLoYJWy18E8sp0bO5jehlOUbLjisr8JopJnyvhzPkLXPu9xDi3vbi9jZZqakgpBJzDS3nHl7ruJu47TqUHnKWqdHS0uJvghdLPWc1KDH0xdxbcO23FtnBZ241WWa68cjZKeaVro2dG7HADLc3Isdb/Qu03D6Vs5mEQzl2facub42XZfrstduA4YwAMpQ0AOAs9wsHbQNdnUg0JsUr48Koay7D3S+FpaY9RmOttevRbBxSSpxCCCikaGyMmDxJGbsewtFj9pbsmGUktJDTPiJhhIMbc7uiRs1vfRRDhdHBOyaKHLIzNlIcfhbd+t7D6kHNfiVc3CsSrBJETSPmY0c3tyHQ7Vkmxdxno4IXgSunbHO17LEBzS4EeOy3vUuj7nmp+aPNTuLpGl7ukTt371X1IoQ5j+YOZjw8OzuvmAsCTfWw4oOXFjVY/mWkNu7EHUxdk0ygkcdui3Z62pjroYxJGYpKkxG7dgEZdtvxFlm9R6IRhjYnNDZDM20jtHn4W3aqeodIGQhpmDoXh7XmZxN951O+5B8ZQc+DGax1QGOySNkpHztcxmlw4AZbnUWO9WfilezBqSuuy9Q6FpaY9RmIBtr16eJb8WBYbEQY6YNLWuYCHuuGnaNuxZn4bSSUcVI6ImCIgsbnd0bbNb30QabcX5/F6Snp3gxv55szXMIc1zMun8SwYnzg5V4WYWMe/mZtHuyj4O+xXSiwqihnjmigDZI8xa4OO07SddSevgryUNPLWR1b2EzxizH5yLA7Ra9kHDiqJqavxuX2GKcywN1Je3VrRpoCTrsttW3RV9bVRVewGmqHRmzLvc0NBGl7XuVuSYPQSmcyQFxqCDITI7pEbDt2iylmEUMTZBFCY+cdmcWPc0k2ttBug4s2PVbcL7rY6B72QxyPZG0kAlxDs19nVvuCsuIYpiVOcUlifAY6BzCGGM3e0tBIvfTaujJgOGStyupG5ebEdgSBlBuNh8+1YabCLYlW1FTHGYpnMdG1sjjo1oAzNsAdl96o50E5bTOxR0ET5O7ebe10d32z5du0EaWHDTrWabHKmnq4y7m5YHSTtIY02sxpIAJ2nSx0suz6n0oqDOIrPc7ObE2LvjFuy/XZYW4Lh7ZxMKVvOCQyg3OjjtIF+vYoOccUxD1NkrQIuaNEZ2E2vnABsADq3VbODYlPWTzRVAAyxRyNuzKTmGp6xcbVsRYJh0MU8UVK1jJwRI0ONiDtA10HUFnpaGmoyTBFlJAaSSSbDYLncEHF5RxNpqZjxHGyjNQySeVntocXjUfTbfeyh+N1YkrI2BhdDXMgvl0bG4tFzrt6WniXYlwyjmnbNJDmc12YAuOXNxy3tfrsqnCaJ3O3hPssglfZ7hmeNh29Q+pByJcarvVwYc0xNe6dzB0CQGZMzSTfaSNRwWV+I17fVYiSIig2Xj772PNx42+hdIYTRNlZIILPjkMrXZjfMdpOup8ascMpD3TeI/2r27pu6e7jwQceDHZ5KB1WXxnK6KExZLOa52XpEk7OkbfRqslVX4pTmFjuYYZaxkLC4ZjkcDqQDobg+NdH1HoMj2GmaWvjETgSSHNGwHXW3FadfgbXU9HT0MUccUNS2Z4dI4EgAjQ2Jvrx3IJpK6tkhqY5nx89T1bYOcaywe0lutr6GzlrsxOqkOHufzLudrZYHHJqA3MARroej511hhtIHRuEXSjJLTmN7naTrqesqjcIoWtiaISBFIZWeyO6LjtO3/7dBoYVitTX1nc7pY2PjdIXgx+2MDy0ZderU9a2MXxKbDaukeQ3uNxIqHEasBIDXX4XIutmLCqKF0bo4cronOew53XBd32/ess9JBUOJmjz3aWEEmxF77Nm4IOLFjlU+TI9jWGWsMMYsAWt5sPF7m2Y3AU1mLV1AymNS2O7nSiQMbc5WtJadDobWvt3rpS4PQTRTRS04eyZ4keHOJu7iNdD4lYYXRAQAQaQX5sZjpfQ79b9aDQqKuvp20J7pp5W1U7Yw5kVhlIJuNSjK/EJZZGQticaaZsc2azWkWBcdtwddNFvDCqIQwQiEiOndniaHu6B6tVL8KoX14rXUzTUC3T11tsuNhI4oODS1Lo6WmxN8EL5Z6zmpQY7vF3ltwdtxw4aLtYNUSVEFQZQwOjqZY+g3KDlcRfxrO3D6Vs5mEVnl2facub41tl+var0tJDSNe2BhaHvL3XcTdx2nVBnREQEREBERAREQatdRtqo9wkHeu/otHCp+akfSyi1zpfjvC665GMQFj21DNL6G3HcV5fPj639TH6YymuV6jCA5xdC8Nv8Fw0U0+ENa4Omfmt8EDRbNBU90wXPft0ctpXDw+LLWcizGXkAsLDYpUXRelpKKEuipRRdLoJRRdEEFjXd80HxhV5mK1ubZbhZXREQ1jWXytAubmw2qyIgIiINZvvm/5lvpFbK1h74v8Amm/eVsoIVHG56lZ50sqLGVBEGqvlFlmTYoDZcOU3reUP7JH6D13CCFwJj/beUH7LH6D1qXQ535Nfcdd8437ivaFoK8X+TUgUld8437ivarYoWcFUghZE2rPrBjRUNo43tc7pHYrusBG7dfVT0EbTbehvmLd9rhA4Rvdn0ubgpmBdzh0a0WBO9X1gh3SYx4JbrY2V8r/9zzKlrQsbvJ/rdZ1oY+auem4u6tyuBYaKUQEREBY5BexGjhsWRQRdKMWjzcEsf96taT4zR12VTbNa+oTasewBwb0YxndvKk57dKNrh1FBps0S6e4iF/fNvoNl1kLgqInsJLiepcLln+a1Z+56bV3ALrjctBbkpW/uem1JLeRwsGH9yYD/AOYz+YF7rYvDYMR6yIP21n8wL3GYLXEFlVwuFIIKlXsYkUuFioXLqoyLXq+/p/nR9xWwNgWCq76n+dH3FdVZ0Rc8ySF5Di7XaN30LGecxm2scfZ0EWk2ZzT3x8RWxDLn0dtWMPNMrpbhYyONmk8BdaDxmHXtW+4AtI4haTmkbQR41nzcWVJN42RQOGXMTbxq1/EqZAWkO1BN1TuaEAWZrfjuWJMcuXLeeHDLdSsHc8LDmts4lXGd36I421WnPvlkuixyQtkN3E34g23WUNp2NcHXdccSrwjLZERQWabaKyxqzXW0K5Z4fcdcM/qrLFJOyJ4a+4uL3ssqWC4uzAKuE/CP1KZwc0bmgkh2wbwstgdyxVDm5bX6e621amtrGVpDmgjYUJssEY5ohjzoRoRuPBZwAPGpRBbnFn2ynasbKaMAEtsfGsyKbRgf7upfGfuXTXNf74Uvjd9y6K9/h/hGUoiLqgiIgIiICIiAiIgIiICIiAiIgIiICIiAiIgIiICIiAiIgIiICIiAiIgIiICIiAiIgIiICIiAiIgIiICIiAiIgIiICIiAiIgIiICIiAiIgIiICIiAiIgIiICIiAiIgha9fHztHI0bbXHjC2VB1BCzlNywrz2HT8xVtJPRd0Su7PCyohdFJfK4WNjY/WvMuGVzhwNl6eB2eFjjtLQV4/h5d4ufjv08disc+CYnG6nqJHNIzNDzfxgr1OGYhFiNK2aM2dse3e0rn4jEyflDSRStDmPheCCuO9tRybxUObd9O/Z+m3h4wvV1Xp/lP+XsJomTxOikuWuFjY2XmMSwwQ4rSQQzzNiqDYgvJtbbZelpqiOqgZNC7Mx4uCuZio//ADeF/rO+5ay5jONsrZGEUop+Y9lLc2a/OOve1tt15PGon0GJPginlLLBzbvNxde7XiuVPv2f1GqZzhcLdvS0GFQUmSUOlfKBq50hO7hsXMdiVTi+JmiopOYp23LpG98QN4XoQM0WXi2y8LC+fAMWJewnLcEfHbxCZcaMedvUeoNIWWe+oc74xmddc0wVWEYxStFTLJSzPygOdf6CuxQ4vR1wAhlAefgO0K3Hxsky52NdlNxcXseKupek3Z2spRFpgREQa498HfND7ytha493u+aH3lbCDG7vlCHaUAuVyvaLMG9XUJ410nEUXnp2/wBt5Q/ssfoPXoMwXAmcO7eUP7LH6D03KOR+Tj3JW/ON+4r2gcQvHfk2F6Ou+cb9xXsSLLNl7Fg8Ksj8rCQdVCKe1FWZgPY2acXb1YusLStsDvGxEur7gGvA6Lw4dagi2sjs1tgAQADYLISBtNk9gZ0nZ3bdgHBZlVrbKVqbEoiKgiIgLHITcMboTtPALIsQ9teeACCAbXbGBYbXFQNTZsoJ4WUDVkbTscbnrV5g0MtYX+D40BnSuDo4bQoLoxpmueAVv8YccuqoDZkhG0uICmoLNBDSXbTsHBEa4lgvtGhQbQsXvQu0WC4XLY/3WrR+p6bV3l5/lp+a9b+56bVq8DiYP+ZcH7Yz+YF7exXiMG/MuD9sZ/MC92DcKa2Mau11/GqvFtVANipOKLvFwqLIqAdKyuU5FwsFV31P86PuK2Fr1XfU/wA6PuK2M65NXE+OZzn5zGTcFouB411kWcsZlNVZbOnGbEHMBEznNvt3fSsghcw5mSvuNxK3J6RhPOR9B++2x3jWuDpa19y8fkxuFd8b7RcVJfZufUfQVaSdzo8tgSsOS7g4nUbAsZbJnOV4BOpBG3rW5u87cMvJJx9swvvKhxA0vruVWNlDum8EcALIwgvcTtvYLUknThu5c1jtNmJLA7hrayzRlxb025TwvdWRVm0REUBERAQbdVBIAuTZYjPmuIml9t42JrayXttLG+Zjdmp4BYAyV/fuyjgNVmja2PYNeO9cb49O88k+1bTSbeg3zq8cLI9QLu4nasgN9iLnW97Ve3M221a0l2hxklkbkFtN44rbWriIvSkfCJABVw5shWNpnlA5lk7gd7jYLYFPXSd8+OIdWpW/ECImtIsQLWVl7p48Z9MNSCgEUrZXyvke3ZfYFtqUXQEREBERARFCCURQglFCIJREQEUKUBERARQpQEUIgJfVEsglERARFCCURQglFClARQiCUREBERARFCCUUKUBERARQpQERQglERAREQEREBERARQpQEREBFCIJREQERQglERAREQERQglERAREQEREBQpUONmk8EvQ8vLrM+3xj969LC3JCxnBoC4+GUxnqOecOg038ZXbXi+LhZLlftjCfbkVf5z0PzT/wCq3sRoYsQpXQSjbq129p4rm1kgHKqhbf8Aw3ee67a9cdbxp43DaybAcQfSVV+ZJ6XVwcF2cSc1+MYU5hBaXOII8SzY5hTcSprsAE7NWHj1Febwiaf1Vo6Wa/sEjgAdrdNR5lnrhvjLl7deK5U+/Z/UavarxPKkj1bd1Marn0nj7e1Z3jfEsFZRU9bFkqImvG47x4iorM7sNl5lxa/mzlLdt7LSwDFGV9I2N7/7RGLPB2nrWt/TOr25ddyVewF9DLmtrkfofoK1cPxqsw2o5iszPjBs5r++b4l7ReQ5ThtVi8UNMM82UNcG8b6BYymuY3jd8V62N7ZI2vYbtcLg8QrLDRQmmo4YSbmNgaT4gs66OYiIiMA93O+bH3lZ1gHu13zY+8rOgxu2lSwb1DxqrgWCxJyBNgsZN1LzqoaLlLd3QLgTe7eUH7LH6D16PYF52c3ruUH7LH6D01ocz8mxtSVvzjfuK9qRcLxH5OPclb8437ivbNPRV3zoUOiWzNIGh3FS/aoBtcnZZZnFEBzRo/ongVLsrWZr3G5UBc6J4dqbXV3EWiPwb/0W9QVIIAzvDb7gpzENu6z2cQpZbnXZu+3eJLBs1hscNQroG+xuDb3a7Z1LKsH+A3iCLfWs6AiIggkAXOgWPO53eN04lTIwyWGawQRDe5x+lAtL8Zv1KGh4lu4Agixsp5pnA/WU5u2rXuH03QUIschNtbtKlxBtzrSCN4UuzAWkbmbxChpcBdpzt86ANmWJpF9rimUZ2sGxmpVucblLr7No3pG0gXPfO1KCn+I8dd1YbQjBmzu4nRFjLvYyLgctRbkvW/uem1d1rtxXF5bfmrW/uem1a7HAwf8AMuD9sZ/MC90zYvD4MB6yYD/5jP5gXuU0Kv2Ku9HG5RYt5GRLa3VM5Vg661LKLLXqu+p/nR9xWwtar7+n+dH3FaGyiIgq4ZgRxWiBZzhwK31ovLW1D2OdlJNxptuuHnxuWtOmF0gqCA4aqskgAcGm5BseAWLnLtY7uhmV/ekDQrjhucVjy4f7ozdIbNfGtSVjHOzPcNb6ZrW8al9VAMvOVbACLgA2uFdhjY49JpeBmcCbkBdpw5Y8S8MbWi7XxsNmm9y42K2WzNda4Lb6apHNHIQGPa4kZrA7uKiSLMDbS+0KM8XtlS4vbesAdLFo9pe3iNqq1hfdxZZxN8x0IRPVsEgC5NgsTpi/2kF3XuVTAHGxe53WTsQ0jCSc7gDtANk4a1IlsGY3ldmPDcswAAsBYLCaVhJOZ4PUVlY3I0NuTbeVnLLUJjcqsiIsTyS8NZeKybAbKwdxVUWrjKxMrOmQG61qrpS08fxpAVlGixt9kxKAH4DS5Tx+PWe3SZ74dNSiL2NCIiAiIghCQBc6KksrIY3SSODWtFySvHV+KVWM1YpaXM2Jxs1o+F1lYzz9Xfw+C+W/iT7ehqcfw+nJaZs7huYLrVHKilOvMVGX42QW+9bWGYJS0MYuxssu97h93BdOw4KSZ3tbfDjdSWtCkxmhrHBsU4zn4LtD51mfWxNro6S5Mr2l2mwAcVr4jg1LXMN4xHLtEjRY3/qvO4RDPScpWQ1BJk1Fyb3FjYqXLLGyVvDxePyY3LG9Tp7CWRsMbpH3DWi5sLrQdj2HMNnT2PAtIXSXF5VQsfhLpC0ZmOFjbUarWdsm45eHHDLKY5fbP64MM8JH2SnrgwzwkfZK83yXhjnxNzJY2vbzZNnC42heu9TaLwWH7AWMMsspt38/j8Xhz9eWr64MM8JH2SslPjFDUzNhhnDnu2Cx1WU4ZQnbSQ/YC4s+Fx4fj1FPTtyxSPLS3c02K1bnGMcfDnuTcr0hNgufJjdBG60kxaethC6C08VgZUYbO17QegSLjYQNq1lvXDj4/W3WTB64MM8JH2SnrgwzwkfUV47ComT4nTxStzMc6xHFe2OD4cW5TRxW/V1XLDLPLl7PP4fD4bJdslPiVHVOyw1Eb3cL6raXjMewQYdlqKYu5knUX1Yd2q3OTeNSSSijqnFxPtbzt8RVnksvrkxn8WXx/qeK7j0ksjIYnSSGzGi5PALn+uDDPCR9krNjTsuE1R/+Mrm4PyepmUrJauPnZXgGztjeqy1lct6jl48fH6XLPf8A03PXBhnhI+yU9cGGeEj7JWY4Rh9vccP2AvCsY04i1lhl561t1rrGeeeOno8Hg8Pm3rfD2nrgwzwkfZKeuDDPCR9RWYYRh5HuOH7IXMxfk7TOpnzUjOalYCcrdjuqy1feRxwnx8rq7jttqI304na68ZbmBA3LSOPYa02dUWPW0rJgZvg9Kf0AFh5RU0c2EzPc0Z4xma62oWrb67jGOGH6npl+dJ9cGGeEj7JWxSYlS1j8lPJnNr96V4rAYGVOL08cjQ5lySDvsCV79oDQABYDgs+PLLKbdfleHx+G+s3tWaZkETpJCQ1u02utA4/hoNnVFjwLSukuFythidholcGiRrxlO89S1nbJuOPgxwzymOX22vXBhvhI+yVtUmIU1aSKd+ewueiQvIcmKeOoxUc40ODGFwBGl17gCwss+PLLKbrr8nxePxZeuOxSoVJZo4WF8r2saNpcbLq8urWKrroKPLz7y3Ne3RJ+5anrgwzwkfUUkx/DIzY1AP6rSV5PHJ6SprzNR945vS6NtVxz8muZXt+P8b3us5Y9YMfw06d0D7JW/BPHURCSIksOwkWXlOT2IYdQQONQbTudtyE2HjXoIcaw+dwaypZc7naferhnuc1jz+D0tmONdBQgII0KLq8rRqMYoaaUxzTZXA2N2lYvXBhnhI+yV0JYmTRlkjQ5pGoIuvm9RGI6qWMbGvIH1rj5M8sXt+N4PH5ty7lj3TMcw+RwayfMTuDSujda9DTx01JHHGwNAaNg26LYXXHeuXkz9d/tc+XG6CFxbJNlINtWlU9cGGeEj7JW7VwxTU0jJw0sLTe+5fOYY+cqGRX754bf6Vyzzyxr2fG8Hi80tu5p72DGKGokEcM2ZzjYANKz1ddT0QBqH5Q7ZoSssMUcMTWRMDWgaABXXTnTx24e3E4cz1wYb4SPqKkY/hpNhUA/uled5V08cGIsdG0N5xlyALa32rp8kKdgonzloL3PIvbcLLlM8rl6vbl4PFj4Z5eeXdgmZURNliJLHbDays97WMLnENaBck7lZedx+WStr4MKgeW5zeS39fo1XXLL1jyePx/qZa6jdk5R4bG/KZi629rSVu0dbT10RkppA9oNjusuBVckhkvSVBzfFk2H6QujgGEyYZDJzr2ukkIuG7BZYxue+Y7+TD4/pvC8uuiIurxoWpJiMEWIRUbiRLICRw/+7Vsvc1jHOcbNAuSvn1ZXvnxV1Y02IfdniGxc/Jn66er43x/1rf8Ah9DRYKOobV0kc7Nj2g+JZ103t5rLLqixVNRFSwOmmdlY3aVlXJ5TAuwh7Gi7nva0D6QpldTbXjxmWcxq/rgwzwkfZKeuDDPCR9RWKg5O0VPA3n4mzSkdJztn0BZqrCqBlJK5tJCCGEg5epY/frbvZ8f21No9cGGeEj7JT1wYZ4SPsleOwmNkuKU8cjQ5jn2IOwr2/qRh1vccP2VnDLLJ18/h8Phsl2w+uDDNndI+yV0wQQCNhXl8ewCGGmfVUbSzJq5l7i3EL0kBvBGeLQt43LesnDy4eOYzLx7/AO2RSiLbziIiAiIgKkjM7HMJIzC1wrLFNUw09uelbHfZmNroLxxtiYGMFmjYAqzxulhcxkjonOGj27Qks8ULA+V7WNO8nRWjkbKwPY4OadhCaHFfyaZJPz766oMu3PcXXUo6d9NGWSVEk5JuHSWuOpbCKSSLbaLQmwqCTEoq4XZKzaBsd41voSGgkmwG0lUa9ZTyVMYbHUSQEG5LLXPUuRLyWhmkMktXO97tpNiSu5FNFMCYpGvANiWm6yKWSkysc6iw2Skc3+3TyxtFubfYha83JuidLzsLpad+0GN2xdhE1DdcoYNLbK/E6st4BwC2qLDaWhuYYxnO17jdx+lbaJqG6lERVBERBgHu53zY+8rOsA93O+aH3lZ0EEXUqCbKheVLZAd3xRm1QTdBoVz3zsZDqCvOTe7eUH7LH6D16MG68/OAa3lD+yx+g9dLNjkfk49yVvzjfuK9uBYLxf5Nfcld8437ivZk2TrkVftVJPaz9Ssj23icN6xOaDxlka7ceiVFizoluZn3K+kkfUQoZJ0Dn0LdCugoDGDdrXF24aocwJ/3HeYK2Zz+96LfjFQ0/wC0L8XFAe1wDGsFwNblWtJ8Zo+hObce+efENE5pnWfpKBmkbtaHD9FWa4OFwVXmm7i4eIqGRlj7h5IO0FBZ7wxtzdV9keL3DR1alZLXVDHbvHFvVuQOa/Tf9aZHt719+pwS0nxm/UnNuPfPJ6hoghsvSyOFndWqlzC052aHeNxU2ZEL6NCobv1d0Wde9BYBkga+2qSONwxu12/qVecsLtb0BtPYrvbnbpt2goLNAa0AbAoc2+oRjszQTod4Vks2MS4nLMn1q1o/U9Nq75AK4PLVtuStaf1PTasetlHDwY/3JgH/AJjP5gXtiSV4nBgfWVAf/MZ/MC9wGcSrZaK2urZFYABSkxFMirqCsiEXT1AG4WvWd/TfPD7itgaLWrO/pfnh9xWhtIiIIWvWkiIG9hcAuG0DithVlF43eJKs7cmpHOUcsUT7B5Aa93DetB1C59O2AztDGSOc0tuLAjZbxn6l0XGQdBlidvT2daHn8ujWg+PYvFn5N3h2sjXlgdKymfaPNFfOG7NltFSKiqGV3dLnsOYkOb+jbT7gttvPFw5xrbDUWOt1Zk7XC4c0+IrWGXDh5MddNbD6J9M2RzyA97tADcNbuC3C8Nbd/RHWobKx97OGnWrENe2zhcLXtN8uNl7qvOs+O360zh2jCCerco5mL4jdt9ilkbWEkNAJ4BZ98V/TutrAWFlKIp+pFviyERFyzst4dvHjZOUKURTDW+V8m/XgREXpeQVaMZsRld8VgCsowwXnqX/pALeHbeHbooiLs6iIiAiKEHmeV1cWtjo2Hvuk/wAW4KnI6kBdNVuGzoN+8/0XL5RSGTGp/wBGzR9QXpeSzQ3BmEbXOcfOvNj+7ycvq+SfpfEkn27KKFK9L5SFza+iL8So6yNt3Rvyvt8Ug6/R/VdJFLNtY5XG7guVym95ZvG3711lyeU3vLN42/epn/Gung/u4/5cDkl77O+bP3he0XgcCrosPrjNNmLSwt6IvrcL0XrqoPiy/Z/9rl4spMeXs+Z4s8vLuR3FgifBWxMlaA9rXEtJGwgkX+9cGs5VxGFzaWJ/OEWBdYAeddHk0b4HTk7el6RXSZzK6jy5eDLDD3y45dRYa33FN+o77lmWGt9xTfqO+5avTjj3HhME9+KX9dfQV88wdzWYtTOe4NaH6kmwC+giRhbmD2243XHwXivof1CX3n+Ghj4DsGqc3xb+deKwwuGJ0pbt51v3ru8pcYjlh7jpnh4cfZHDZ4lr8mMLkmqm1kjS2GPVtx3x6lnP92c06+D/AEfj5XPjb1tRAypgdDKLseLEXssgFhYIi9L5Ow7CvnLPfVvz/wD+y+jHYV85Z76t+f8A/wBl5/P9Ppf0/rN9GGwIdUGwKV6HzWGngjpoWwwtysbsF7rWxr3nqvmyt5aONe9FV82VnL+Nb8d35J/l5Tkx79xfqu+5e6XheTHv3F+q77l7lc/B/F6/6h/dn+FZZGRRukkcGtaLkngvIYs+fE6aavdmZSxENhb8bWxK6VXI/G6/uKBxFJCbzPHwjwCz8o42Q4BJHG0NY3KABu1CZ/ul/DPg/wBLPGfd/wDhxeSHvnJ83/UL2S8byQ985Pm/6heyV8P8T5396tTE6+PDqN079Tsa3iV5CnZV8oMQtLIco6TuDB1BbvLGdzqqCD4LW5vpJt/Rb3I+ENoJZbdJ77E9Q/8ApWMv35+v07eOTwfH/UnddClwagpow1tOxxG1zxcleb5WRxxYhEI2NYOb2NFt5Xs147lh74xfNf1K15ZJjw5fDzyy803XS5MU0E2EgywxvOc6uaCs+I8nqSqiJhjbBKNhaLA+MKvJP3oH65XaWscZcZtz8vkyw82Vxv28RhmLVOFVRp6gudE12VzD8HrC9rG9sjGvYbtcLgheL5VxCPFy4C2dgJ8ez+i73JaZ0uEMDjfm3Fo8X/0rHjtmVxd/lYY5+PHzTu9uwdi+cV3vlP8AOu+9fRzsXziu98p/nXfep5/pf6f/ACyfRY/a2+IKyrH7W3xBczGcQfFlo6PpVc2jQPgjiu1upt4McLnlqNbE6iTFKs4bSOIjbrPINw4Ly1IMuJQNGwTNH8S91huHsw+k5tpzPd0nvO1xXhqb30h+eb6S8/kl3LX1Pi5S45449R9GGxSoGxSvU+S8hyx92QfqH711OSfvQP13Ll8sfdkH6h+9ZMBxmjoMO5qeQh+YmwaSvNLJ5La+plhln8XGYzb008zKeF8shsxguSuDycjdV1lVicrTd5ysv5/6Ba81ZNyiqBSU/sNMDd5cRcjxL0tNBHS07IIhZjBYLpP33f08mU/RwuN/lf8A6ZkRF1eURFCDjcp6w0+H8xH7ZOcgtw39n0rh41hHcNBSStHSy5ZbcdvaF0Gg4vymLibwUmzhf/8Av3LuYjSisoZYD8JunUdy4XH33X0MPJ/49wx/7rickK3NFJSPOrOkzxHb5/vXpF88w6pfh+JRyOu3I7K8dWwr6E1wc0EG4Kvhy3Nfhn53j9fJ7TqpWKenjqGtErcwa4OGu8bFlRdnil0LDW+45v1D9yzLDW+45v1D9yl6XH+UeDwT34pf119CXz3BPfil/XX0JcfB1Xv/AKh/Of4UljbNE+OQXa8FpHEFWYwMYGN0DRYKUXd85KIiAiIgIiIC0sUhbPSCJ+x72tvw1C3VrVcEk7GNjkazK4OuW32G6Djd0SUtNU4bWakRu5p5+ELaBdGrqpqdpDBHGxsWZrn65jwAV8Rw9tfThjyGyt2PA2f+liqcMdLWc+yfLmj5twLb6W3IJjrZpqCGqHNxNsXSucLgW00CrS1tZNh76kwsJJ9jbfLccTcqpwmY4cyj7qAY11z0No4bVlqMOfUUr4HzBrbAMDG2At9OqCtHXyTYhLSl0bwGZ2vYCBuWOhra6tebRwiJkha/be3UslPhs0NWKnuhpdzeQjJof/tllw6hfQiRpkDxI7Po21ig5NBNUUtFVzwc2WxzEua4HUdRXSfXyPhhkjDI2SMzZ3m9j8UDeqMwmRkE9OJxzUz8zjl6XiV5sLvUU8sEvNiFuQAi4sqNf1UqnYQK2NkeZrrPaQfrGq2HYg5rJJ7sdBHE1xs2xLju2+L61SOkjw7DJoqmcOhN/g22rJS4e31IFLJcGRt3Hff/ANKDHBW1cskNo8zJW3JEZAjO7XeFWDEamQTRPETaiOQRhuU2N9+3x/Utiio6imDGSVWeJmjWhoB+kq7aCMYk6sB1LbZevj9SDabewzEE7yFZEQEREGuPfB3zQ+8rYWsPfF/zTfvK2UGMm5QMKuAApWfX8imTrVSCFlUeNLjBjBsuDM4928of2WP0Hr0BZwXn5mnu3lD+yx+g9SSwcv8AJuSKOt+cb9xXsl478m7b0lb8437ivaBoCWW0Q1u8q6KCbC61JoY2+xvy/BdqOpWLGl2Yi5VYxm9kdtOzqCGQ5jZt2jQkKiB7N0j3m4cVZ8gjsLanYFUb3xG43tVw5kgtt4goItI7a4N8Wqc1+m/605u3eOLeraEtJ8Zv1IGV7e9ffqckcmckWsRtTmye/eSOA0Vg0NFgLBBWUPtdhII3cVVjnuHRLXeZZlR0bXG5GvEIIvL8Vv1oRIdrmt8QTmv/AJH/AFqrWATE6nKN5QCAwjQvedl1ByB3sjszuG4ICSAR30h28Apd7EAGtFjtJQXa9j9AQepRH0SWHds8SrbObOGV41BCjMeg87QbOQXj0kkHXdZFjj1c93E2Vi6yWiVwuWrgeStaP1PTauyTdcPln+a1b+56bVj25HFwZ39yYB/5jP5gXuQ8b14bBwfWVAf/ADGfzAvbWsrbYMgN0WMGysH8UmQuirnCqXEpcoL3utat7+l+eHolbDRYLWru/pfnx6LlqDbREQQsNSTlDQDrtssyLOU9ppZdVzJmkWeNCOOxWa4OaCFvysEjC07965EvOslcLnbqbj6+peTyeKYx1mW2Vzc8my1hYuvr4ljZBG1xaWNzff1q9O4m4yZRtvmvcrK5odtXH2vSsXMQgaxgKxkaAQwtLgNhNkyubsfccHdqoyOOQPc5rbuuDYrWP5q8a5VezNI4g7doD7KRHHbWR1/1lfmIj8HzqBHA02cco8am9srRNY1tmOvfXU3WRYY2REDLa9rGxV+bb1/WVmquiqGAHf8AWrKAiIgIihdMc7HLPxzLmJVsKF6Z7/jyErHIcsbjwBWbCwRQR36z516/FZl0544XG8txERdmhERAUKUQeA5QsLMaqb7yD5gvTclnB2DRjg5wP1rm8r6IiSOsYNCMj+o7inJCtDXy0jj33TZ/X+i82P7fJy+t5f8AV+LLPp6tFClel8lCIterrI6QMzAuc9wa1rdpKW6WS26jZXJ5Te8s3jb966q5XKb3lm8bfvWc/wCNdfB/dx/y4HJL32d82fvC9ovF8kvfZ3zZ+8L2q5+H+L0fP/vNWtoaesgdHNG03GhtqPEVrcn43RYPDG9pDmlwIP6xXSUOcGNLnEAAXJXXU3t5Pe+volYa33HN+o77lWhqhWU4na0ta4nLfeAbXVq33FN+o77kt3CSzLVeBwmJk2J08cjQ5jnWIO9etfybw15uInM/VeV5XBPfil/XX0FcPDjLLt9H53kyxznrfpzIOT+GwOzCDOf0yT5l0mtDWhrQABoAFKLvJJ0+blnll/KpREVZQdhXzlnvq35//wDZfRjsK+cs99W/Pj0l5/P9Pp/0/rN9GGwKVA2BF6HzUrRxv3nqvmyt1aWN+89V82VMuq34v5z/AC8nyY9+4v1XfcvQ4xWySSNw6iN6iXvnD4DeK8nhdU+krWyxsL5LFrWjeTovZYNhzqSN01Qc9VN0pHHd1Lz+Ldmo+l8yTHye9/HDZw+ijoKRsEQ2audvceK0uVHvJN42/eF1lyeU/vJN42/eF2zmsa8Hhty82Nv5cPkh75yfN/1C9kvG8kPfOT5v+oXslnw/xdvnf3q8nyxgcKiCf4Lmlh8YN/6+ZbfI+drqOaC/SY/NbqP/APF1sSoY8RpHQSaX1a74pXkYm1vJ7EBJJGS3vSR3rx1FYylxz9nXx5TzeD9L7j3K8dyw98Yvmv6lehpsboKlgLahrCdrXmxC85yskZLiETo3tcOb2g33la8uUuPDHw8MsfNPaOzyU96B+uV2lwOTNTDDhAEsrGdM984BZMT5RU1NEW0zxNMdmXYOslXHKTGbc/L4s8/NlJPtw+VMwlxctab82wNPj2/1XoOTEDocIjLhYyEvt1bvuXAwvBanE6jn6kOZC45nOdtf4u1e1Y1rGBjRZrRYAblnxy3K5V2+V5McfHPDjd67Sdi+cV3vlP8AOu+9fRzsXzivNsRqD/8AK771PP8AS/07+WT3OIYhHh1CJXavIAY3e4rXwbD3xF1bWdKrm1N/gDgtbC6eTE6puI1bSImaQRn71310x/dzXl8lnjlwnf3/APg7vT4l85pvfSH55vpL6M7vT4l85pvfSH55vpLn5u49Xwf45vow2KVA2KV6HznkOWPuyD9Q/etvk7h9LV4P7PAx5LyMxGv1rU5Y+7IP1D966nJP3oHzjl55N+S7fTztnxMbHm8SoZ8Grxkc4C94pBwXq8DxVuJU3SsJmaPH9Qs+KUEeI0joX6O2sd8UrxNNPPg+JXIIfGcr2/GCl/08t/RjZ8vx6v8AKPoSLFS1EdVTsmiN2vFwsq9L5lll1RaONVgocOllBs8jKzxlby81jDjieOU+Hs1jjOaT/wC+L71jO6nDr4MJlnz1OWDAcUw/DqMiWR3PSG7+gT4h/wDeK6nrmw3/AHH/AGCuoKeECwiZ9kJzEX+0z7Kkxyk1tvPy+PPK5WX/ANvA4xNT1GISTUriWSdI6Wsd69VyZrO6cMbGTd8PQPi3Jyiw5lRhj3RsaJIumLDaN4+pee5NVvcmJtY42jm6B6ju/wDvWuU3hnz9vbbPkfH/AG94vdIoUr0vkoWGt9xzfqH7lmWGt9xzfqH7lL01j/KPB4J78Uv66+hL57gnvxS/rr6EuPg6r3/1D+c/wlERd3zhERAREQEREBa9dM+npJJow0lgzWdvWwtPFiBhlRc26BCCaGqM9EyonLGB4vYHQfWs7ZY3OLGyNLhqQDqF5+pLHclodWki1urVZQyKLHKLmw1ueLpW36FUdSmxCCpnlijdrGbXJ749SziWNzzG2RucfBvqPoXBo3COTExGGicOPNjfv2KcNbTztpHmqDZY3E5A2zid9zvQbMOIVL4K97jHmpyQ3o6afSt2gqHTYfFPM5oLhdx2Bcine3uXF+kO+dv8axvlczD8Nu/LBm6ZtcXvpcIPRskZI3NG4ObxBuFQ1MIDzzrOgLusdi4tQ0Q4fWS0dSZXSOBeWCwbxtZbkTqCemcacRuk5kiwGoFt6g2IKymrqbOS3JfvX23HbZbHOx3A5xl3bNdq89BzT+TMgGQyNBJ2XHSQywmfCS17LtaA4g7Nm1UeidLGxwa+RrXO2AmxK0KqrnhxWlp2lvNy3vpr9a5GIzxSRVjWNDXtlBJebvJvu4BblTKyTF8Me14cC3aCg7qIigIiINYe+b/mW+kVsLWHvo/5lvpFbJ1CApWIEhWzjeszKCyKM4VSSUuUFi4Befmd/beUOm2lj9B67q4MwPdvKDT/ACsfoPUltHM/JsQKSu+cb9xXtQbrxH5OPclb8437ivZ7FblqjKscx9id16KzXXVZheJ31rUuxMhys027AgyxMAJsOJVM2Z+b4LBdQNAHuGZztg4IJcY3G4dldx2Jo5wbIOlucN6kOc5+RzQRvtuUFupjvoRdp4IJyvabCS/U4Kby/FafpVHWexjztBsVfmv03/WggukAucjR41EedzsznHLu0tdWETb3N3HrN1kQEREBYhpM4H4QWVUezMOBGwoMYBygDv4zs4qXOMjcoY4E6ajYhIJ9kBY4fCCjxz6fQguNZtNjRZY7jK9rrgEnW2is12mWJunE7Fa0g3td1WsglgDIwAbgb1Um5VGE9JtiBwO5XWMvwJa2+pXG5a/mpW/uem1dxcDlqb8l63h0PTar0OLgx/uTB+2M/mBe527V4TB/zLg/bGfzAvcsO4q7+hDhYqFdw0VFjKaoWPBWDeKsNgS+tlqYwStSu7+k+fHouW2tSu7+k+fHouWhtoiICIiCFpVbY2ylzsuovqt5YZqaGcgysDiNl1jPD3mll00ozGb5Mv0K6yS0UbWF0ETWyAaW0v1FYObq2NzSRscN4jOoXmy+PZ03M/ysdTbdvVHQxuN3NuVdvAix61K8/TarGNYLNFhtUlrSbloJ8SlFBAaBsAHiUoiAiIgIiICIiDFUm1PIf0Vv0rclLE3g0LnVmsBb8YgeddYCwAXt+PP2uWXaURF6GRERAUKUQYqiCOpgdDK3Mx4sQvEYjhdVg9SJYy4xtN2St3ePgvdqHNa5pa4Ag7QVjPCZPR4PkZeG/mVwMN5TQTNDKz2KT43wT2LrNxGicLiqht+uFrVHJ/DZySacMPFhIWBvJfDmm551w4F6zPeN5X4+V3NxnqccpIejC/uiU6Njj1JKYfRzST93V/t5FmRjZEOHjW1S4fS0fueBjDxA1+tbK3JbzXG54yawgVwuVNVE3DXQZxzjyLNvrtXbliZLG6ORuZjhYg71p+ouHH/KR/UmUtmovhyxwymWX08lydq4qPEs87sjHMLbnYF631Yw8j3XF9pR6i4b4HH9SeouG+BxfUsYYZYzUd/N5vF5cvayjsZw9o91x/WuHi+N+qDm0NACWyODS/ZfqHUu56i4b4HH9SvDhVDBK2SKmY17dQ4DYrcc7wxhn4cL7SW1sU8LYKeOJuxjQ0fQtXF6qKnw6cveASwhovtNlvWWi7BsPcbupYyetasutRxwuPtvJ4fDZm0+IQSvNmteLngF9DjkZKwPY4OaRcEFafqLhvgcf1LJBhlHTyCSGnYx42ELHjwuD0fJ8+Hm1eY3EUKV1eMUKVCDDU1EVNC6SV4a1o1JK+dNly1IlO5+bz3Xv5MJoZnl8lMxznG5JVPUXDfA4/qXHPC5vd8f5GHhl4t22oJ4qiJskTw5pGhBWVacWE0MLw+OmY1zTcELcXWb+3jy9d/tFyOUVZDDhc0ZeOckGVrb6rqvY2RjmOF2uFiOK0vUXDvA4/qUyls1G/FljjlMsvp47ApooMXgkmIDATqdxsbede+a9rwC1wIPArS9RcN8Dj+pZqfDqSlfnggZG61rt4LHjwuE07fJ82HmvtOK2SbLgcqqyIYf3O17TI9w6IOoA1XcmijnidFK0OY7aDvWn6i4b4HH9S1nLZqOXhywwymWX08ryaqo6XFAZXBjXtLbnZde4a5rhdpBHUtH1Fw3wOL6lnpqClpHE08LYy7bbephjcZp0+R5cPNl7TithVkjZIwte0OadoIuFZF0eVzZ8DwuTV9Mxv6pLfuXkcaho4K7m6LVjW9LpX18a9zVUVNWZe6ImyZdl9y1/UXDfA4/qXLPx+3T2+D5P6d3lbXnuT9DhtbC5tULzh2zORcL0VPhGHwEOipo7jYSLnzqPUXDfBI/qW3BDHTxCOFgYwbAFcMNTljzef3tuNrIilQujzMU9RFTxl8sjWNA2kr5zUSCWpkkGxzyfOvfy4VQzSOklpo3PcbkneqeouG+Bx/UuOeGWb2fG+Rh4d8W2s1DUQT0sboHtLco0B2dS2VotwfD2kObSxgjUGy3l1m/t5c/W3eLXrKyGkgfJK9oAB0J2r53FJzdQyX4rg7zr378Hw97i51LGXE3JIVfUXDfA4/qXLPDLJ6/j/I8fhlmrdtqnqIamJr4pGvaRuKyFwaLkgeNakWFUMMjZIqZjXtNwQNiy1NFTVeXuiJsmXZfcuvOnkvpvjp5DlTVRVOINETw8RssSDfW66fJKriFG+ne9rZA8kAmxINl1PUXDfA4/qT1Fw3wSP6lymGUy9nsy+R48vFPFqt8HeFweU2Fd1Qd1wt9ljHSAHfN/wDS7cMMcEQiiaGMbsA3K66ZY+01Xk8fkvjz9sXh8Cxk4dIYpbup3HX9E8QvZU9VDUxh8ErXt6itc4NhxJJpIrnqV4cLoqeUSw0zGPbsIWMMcseHfz+XxeW+0mqriWIw4fTOfI8Z7dFl9SVwuS1RE+tqpqiRonkta527b28y70uE0M0jpJaWNz3G5JG1U9RcN8Dj+pW45W7TDyePHx3Hndb4N0VIYmQRNjiaGsboANyuujyqSvYyNxkc0NtrmOi+cTlsdXJzDug15yOHC+hX0KpoaarLTUQtky7M25YPUXDfA4/qXLyYXJ7fjfIx8O987Y8GxWKvpWBz2icCz2338V01ojBsOBBFJGCOpb1lvGXXLzeS4XLeAtHF6qKmw+YveASwhovtNti3rXFitF2DYc43NJGT1q5b1wmFxl3k8Nh0rYMQp5XGzWyAk8BdfRWSMkYHMcHAi4IK0vUXDfA4/qWWDDaOmkEkEDGPG8Ln48Lg9PyfPh5rLOLG0pRF1eMREQEREBERAVHxskGWRrXDgRdXRBh7mgtbmY7bbZQp7nhuHc0y42HKNFlWnisc0mHysp784RsG0jegzsbAZXPYIzJvItdGwRNeXtiYHO2kNFyuXhlRSTzRN5vmKqIFpba2bTVbYrpJ87qSASsY/ISX2J42QZWMo3ucxjYHOHfNAHnWXmIgws5pmQ7W5RYriRSyU+K4i+GEPygEjNbRbpxaMUEVTkJfKcrY77/Gg32RsYzIxjWt4AWCiOGOK/NxtZfblFrrUZiGWtdS1DBG8NztcDcELCcXPczqtsF6dr8t83SI42Qbre5WSGFvNNe/awWufoV208DLZYWC2yzRouVK5j+UNHIyxa+IkHjoVtU2ImpmLY42lrZCxwzdIDjbgg2zBC4uLomEu0cS0aoaeEuzGJhPHKFlRAREQEREGo331f8AMN9Jy21qN99X/MN9Jy20FXNvs2qljwWS6lZuMoxIBcodpVmBYk5RYCy8/Of7byh/ZI/Qeu+42C87N7t5QfssfoPXTeuFc78mvuOu+cb9xXsnN3heL/JubUlb8437ivbJxeBjV2m4VXCxVHkhht5licXQjosjexpLieAV3GwY/cNqhofls0Bg69SpJe3vwHN4gLoAJjc7QkON7hRm1MjhYAWA3qBl+BNYcCl2A3zGR25BJFo2M3k/+1mWNjTfO/vvuWRAREQEREBEWN93ODBpfUnqQDIDo1peerYq2I15ln1pe4IacjG7SoGU9694PEoMjZATYjK7gVYkAXJsFjFnNtIAbb+KqQwC4YXHcCVNwW5wPvbcg2hGt6JJN3Hgixl2Mq89y0/Net/c9Nq77TcLhcth/datP6nptWuxwsH/ADLg/bGfzAvdNFgvC4P+ZcH7Yz+YF7jMeKm5BZ50sqIrNbvKndFgqE9JXJsFjVyoyLVru/pPnx6Llst70LWru/pPnx6LluDbREQEREBERBCxzukYzNG0OttB3rIqSuyxk/QpldTatWaVkga9oOzW4sVh55gJubW6lcam/wBSlfOzy9rt11pClEWFEREBERAREQEREGCfWWnbxkC6y5ds2IUzeF3eZdRfQ8M/ZHLLtKIi6siIiAiIgIiICIiAiIgIiICIiAiIgIiICIiAiIgIiICIiAiIgIiICIiAiIgIiICIiAiIgIiICIiAiIgIiICIiAiIgIiICIiAiIgIiICIiAiIgIiICIiAiIgIiICIiAiIgIiICIiAsFU2Z0X9ncBICCM2w8QVnRBzTRSVGIRVcrGRc2NjTcuKx0dHW0L5IoXQuge7MHOvdv0LrIg5LKCpbVVsto7VDcrRmOnmWIYROcOhiLmNmgeXMINwdb6rtoqOb3DJUV/dVSGtAjyBjTfjc3+krXbhdSygkoA6MxufcSX1Avw4rtIg5fqfMzEaaaMM5qCPmwC7UjjsVBhsr6yGdzY43xuu+Rh9sHiXXRAREUBERAREQajffZ/zDfScttajffZ/zDfSctpBRx6XiV1jV2HRYxvIo4WJVmFS4XVFLxRkIuF5yfSt5QfssfoPXfzHiuBOb1vKD9lj9B6u5Ry/yce5K35xv3Fe3GwLxP5NhelrfnG/cV7YmwWvvYo/vlGYM6R18SHUqcocwg6daxOaLNcHC7TdHvDdu3gNqxAAnpts7iN6t0WNJa25863uCDmdqYW/SVIfk0czKOI2Kp4ve4k7moHFozNcXt3g7QqMwIIuNQpWIdBwt3jvMVlQEREBFDnBouTYLHme7UWYOJ2oMqxA2lk8Qslv/m+5MhuCSHcSlFQOgGnWysocMriCbNOw8Eu5os5mbrasetvYlFFnPFg3I3idqmwMgaNjRqnoCIwXkeNwtZWLOCnrRUGxXG5am/JSt/c9Nq7JaQuHyz/Nat/c9NqS2cDjYMP7kwH/AMxn8wL2+TrXiMGP9yYB/wCYz+YF7lb1KIDQFZFBNgr0KvO5VQ6ouVu0Xb3q1q7v6T58ei5bTdAFq13f0nz49Fy6TpW2iIqCIiAiIggmwJ4LSmkMjgLaLamBMTrLRuAC46DrXl8+V36x0w/KyhYmvmqHWpmDLve7Ysow+d3ttUQODBZc8fBley5hc1u0geNYnVULdsg+jVbLMLphq8OkPFzlsR08MXtcTG+ILrPjz7qe9c8VEJ2SN+k2WQOa7vSD4it18MT+/jY7xhYH0EQu6BojfuI2fSl+PPqnvWJFVrjctcMrxtBVl5LLLqty7ERFFEREFKcZsU/Uj/qukufQdKtqHcAAugvpeOaxjje0oiLaCIiAiIgIiICIiAiIgIiICIiAiIgIiICIiAiIgIiICIiAiIgIiICIiAiIgIiICIiAiIgIiICIiAiIgIiICIiAiIgIiICIiAiIgIiICIiAiIgIiICIiAiIgIiICIiAiIgIiICIiAiIgIiICIiAiIgIiICIiAiIgIiINRvvs/5hvpOW0di1W++z/mG+k5bSDGpabFQUXLqoyKC0FGm4Vl07VTJ1rgTN/tvKH9lj9B69EvPTkCt5Q/ssfoPTUg5f5Nfcdd8437ivYudfxLxf5OPclb8437ivZgErOV+gRWDOKrKMsZI2qetBEf0XNdu2FC1zCS0Zmncr6ggsCTx2qMx+DE6/Wosb5Qbu3ncE9aBFoQ3eCPvWZULDcW2cSosd82v0LUGVFiBeNjg/q2FXY8PGmh3g7lRD4w8i5NhuCjmWfFv41Mj8jbhpKq0GQXL9ODUFuaZ8Rv1KOaZuu09RTmWcPOnN2HRe5v03CCCHtGvTbwO1Q2+2M3G9p3Kwc4aOsesKDq7NsPUpcoHOjKbizh8Eq0bcrNdp1KodTcqdqnsJi1zP+MVkWIEgWGxWD+Ke0F1weWwHrVrT+p6bV3QQVw+W35qVv7nptWuxwMH/ADKg/bGfzAvbgkLxWDfmRB+2s/mBe2LbeJYyn2LBwKq830UIp7bgIBcortFgkmxZald39J8+PRcttald39J8+PRcug20REBERAREQaFXXNaTFEDI8GxDR5lSGhfNZ9UejujGz6VvltgcoAJ2q25T1m9qhrQ1oa0AAbAFZEVQREQEREGCogEwuDlkb3rlqNJzFjxleNo/qF0VhqIedbduj296f6Ll5PHM5/ysumsigXtqLHgpXgs07CIoOigthguah/GS31LeWnhQ/sYcfhuLvOtxfUk1HBKIioIiICIiAiIgIiICIiAiIgIiICIiAiIgIiICIiAiIgIiICIiAiIgIiICIiAiIgIiICIiAiIgIiICIiAiIgIiICIiAiIgIiICIiAiIgIiICIiAiIgIiICIiAiIgIiICIiAiIgIiICIiAiIgIiICIiAiIgIiICIiAiIg1G++z/AJhvpOW2tRvvs/5hvpOW2gxvFioWQi4WMiy55QGmxWQkBY0Ul0JLiV5+b3byg/ZY/Qeu+BdcOUWrOUP7JH6D1qS0cr8mwvSV3zjfuK9qvF/k19x13zjfuK9psWxKpI3NG4b1JeFUuKz7QSLSR9RCq2TK0h51bp40GmzRRvvv4qewklzhdx5tvnUNuRaMZW8TtKHVwJ1tuVnPNuiNetX2gc0D3xLvGVPNR/Eb9SqGudq6Qnqbop5lnDzrQGKM/BH0IIg1+YE/WoMZaLteW+PUKY5C+4I2bxsKDIqGNpNwMp4jRRKwuALSQ4de1UaXHQSWPBw1QXyO/wBx3mTm+LiT1paX47fqVbG9nSm/AaIJOhtvRQQGHLG3pHedygOaNOk87yAsXEWRQ0tcbXIPAhSB0y06aXU9aCIzV7gd1lkAAV9RQNJ6lxeWunJSt/c9Nq7q4fLb81K39z02rUmhw8G/MiD9tZ/MC9u42C8Pg5/uTAP/ADGfzAva7SplQRACUIsVjSANisixqzDuWsaq61K7v6T58ei5ba1K7v6T58ei5bG2iIgIiICIiAiIgIiICIiAiIgIiINB7XMkcHa63B6lC2KsdFr+BsVrrwebDWXDrjeBUlNonng0q6w1ZtSyeKy54zdi3pu4e3LQwj9G62VjgbkgjbwaAsi+m4iIiAiIgIiICIiAiIgIiICIiAiIgIiICIiAiIgIiICIiAiIgIiICIiAiIgIiICIiAiIgIiICIiAiIgIiICIiAiIgIiICIiAiIgIiICIiAiIgIiICIiAiIgIiICIiAiIgIiICIiAiIgIiICIiAiIgIiICIiAiIgIiICIiDUb77P+Yb6TltrUb77P+Yb6TltoCxuNyrONgqLGVBEUlpCzpEsI2LhTe7eUX7JH6D121wpXf2zlDfwWP0HreNVzPya+4675xv3FeyLT41438mvuOu+cb9xXtVbNjEiyEArHJ0W3Cz6giPGW28k2R1m7TrwCnrQUKM7fhB4HEhBbRr7OadjlZiL83fW5B6imR3+47zKC0NNmyFvUdUtL8dp+hbnAnmge+Jd4yr7FicXN76UDqASNji7M4utuBQZlVzGu74AqyIMfMs4H61VjWtldYWyhZliccslvjBKKDVreMhufEryZmNGSwbvNtii2jQNMuxS8lzS3ZdZ9oFi7oSWva4IVbnK152sNirX6YduAsot0Xg/CN1faC0Wpe7iVkWJpytAGwISSp7C5cAuDy1dfktW/uem1dtcTlmP7q1p/U9NqkttHDwb8y4P2xn8wL3IZxXicG/MiD9tZ/MC9ytaEKHi4urIrZsYkUuFioXJGRatd39J8+PRctlveha1d39J8+PRcusVtoiICIiAiIgIiICIiAiIgIiICIiCEUoghCAdoupRAREQEREBERAREQEREBFq1kVXKG9yVLICO+Los9/OLLW7lxf5Ug/4n/dB00XM7lxf5Ug/4n/dO5cX+VIP+J/3QdNFzO5cX+VIP+J/3TuXF/lSD/if90HTRczuXF/lSD/if907lxf5Ug/4n/dB00XM7lxf5Ug/4n/dO5cX+VIP+J/3QdNFzO5cX+VIP+J/3TuXF/lSD/if90HTRczuXF/lSD/if907lxf5Ug/4n/dB00XM7lxf5Ug/4n/dO5cX+VIP+J/3QdNFzO5cX+VIP+J/3TuXF/lSD/if90HTRczuXF/lSD/if907lxf5Ug/4n/dB00XM7lxf5Ug/4n/dO5cX+VIP+J/3QdNFzO5cX+VIP+J/3TuXF/lSD/if90HTRczuXF/lSD/if907lxf5Ug/4n/dB00XM7lxf5Ug/4n/dO5cX+VIP+J/3QdNFzO5cX+VIP+J/3TuXF/lSD/if90HTRczuXF/lSD/if907lxf5Ug/4n/dB00XM7lxf5Ug/4n/dO5cX+VIP+J/3QdNFzO5cX+VIP+J/3TuXF/lSD/if90HTRczuXF/lSD/if907lxf5Ug/4n/dB00XM7lxf5Ug/4n/dO5cX+VIP+J/3QdNFzO5cX+VIP+J/3TuXF/lSD/if90HTRczuXF/lSD/if907lxf5Ug/4n/dB00XM7lxf5Ug/4n/dO5cX+VIP+J/3QdNFzO5cX+VIP+J/3TuXF/lSD/if90HTRczuXF/lSD/if907lxf5Ug/4n/dB00XM7lxf5Ug/4n/dO5cX+VIP+J/3QdNFzO5cX+VIP+J/3TuXF/lSD/if90HTRczuXF/lSD/if907lxf5Ug/4n/dB00XM7lxf5Ug/4n/dO5cX+VIP+J/3QdNFzO5cX+VIP+J/3TuXF/lSD/if90HTRaVJBXxyk1VbHOy2jWwZDfjfMVuoCIiAiIgIiICIiAiIgIiICIiAiIgIiICIiAiIgIiICIiAiIg1G++z/AJhvpOW2tRvvs/5hvpOW0go43KhEXJFmDerqALBSukmoqpbfYvOzi1byg/ZY/QevSLz8/u3lD+yR+g9NDkfk3NqSt+cb9xXtQ4FeK/JuL0db8437ivZLNtlGVUlGaNwVQSFOcq+0FQ4Odn3Nag6LQ613vUZQI3NbpdWOpYd7VfaCGF/OFpIcBt02IWgPMfwXC/iKlpyucRsJunw82+1gntBV1nxMc4XsbH7lfmWcPOqfFZxKzJLsVbGxvetAKuiKgiIgKr2h4sfoVlCDESW9+D+sFGdu511fnC72tt+s7FFpb7WfUpcZQseCWPBSJLGzxlPHcrOe1ouXBT1goATfaLIgkz3GUjxos2aEtF9SuNy2/NWt/c9Nq7g0C4HLU35L1v7nptWuhxMHJ9ZUA/8AMZ/MC9tc8V4jBvzLg/bGfzAvc5RZSzYgOPjVwbqhFlDTYpLZxRd4uFRZFjOhTKC7e9WtXd/SfPj0XLaGgC1a7v6T58ei5bg20REBERAREQEREBERAREQEREBERAREQEREBERAREQEREBERAREQEREBERAREQEREBERAREQEREBERAREQEREBERAREQEREBERAREQEREBERAREQEREBERAREQEREBERAREQEREBERAREQEREBERAREQEREBERAREQEREBERAREQEREBERAREQEREBERAREQEREBERAREQajffZ/zDfScto7Fqt99n/MN9Jy20GJWYNbqp0KyNFgueM5BVL+CPO5VAurb9QLniuDM4928oP2WP0Hr0AYvPT6V3KC3gsfoPTVg535Nfcld8437ivZObvXi/ybm1LW/ON+4r2y13wMaW0vtQixTPkaTa/UsSc6Cx4JY8FZsjXb7Hgdqh0gBsOk7gFr1goXNBsTZA6/eAuP1BW9lPxB51OZ7e+aCOLVfWCWMy6uN3FXUNcHC4NwpVBERAREQFjf03hm7aVkWMe2ycbBBUnMCSS1g003qtmC12Obfeje9h4X18avO4BuX42lzsCCWXuWP1tsJ3hUBFzkiAINr7lZpDpMw71otdVv7E63w3aILZcrdTcnUlBtCM9rLfimyLnl2Mi8/y0/Net/c9Nq9ADcLhcth/datP6nptW++RwcH/ADLg/bGfzAvcsK8PgwPrKgP/AJjP5gXuWiwU1yDu9VFZ53Kqzl2Mg2BVIu4KQ4KVviiVqV3f0nz49Fy21qV3f0nz49Fyo20REBERBC5HKLEqvCqMVVLHFMA7K6NwN9hJIIPUufPiVW1uLVwgcamkPMxQHXm2aHORvvt8QW8YY2UGGMa/nWvma5zzrnLg4k/TdB06OpjrKSKpiN2StDh9K5FDjk9fyhqKGFkbaaFmYSOBLn2OU212Xvr1LnUM02ES1mARm0zn5qInYGPOp/d1P1rZw+FlLyxqIYx0I6BjR9BCD0txe1xfgpXjqKiqscwYVLZ6aOd7y8zlrudjcHbL30ta1uCti87qPHoKpkIqZGUDpDl0DnAjpIPXKVxcPwnD56SKdpfUMmIncXuLhI7KRcg+M6LnYNTxMwqsrWQt7opaid0bgLHS9m+LqQequL2vrwUryFPQVOIYRS10dTSQyi0xqg0577XZjfXrGxbwpKablhUslgje3uRj8rmgjNmOvjQehReY5PYfTVUVaJo2ubFiMlmW0IAsAeoXOipg9NC3Dq6sbC3n6WqndE5osejezfFusg9TcXtfXgpXkKWgqcSwelrmVNJDMLTGqynPffmN9nVsW8aSnm5YTslgjkYaNr8rmgjNmIv40HXqhWc/TGmfE2LP7MHg3LerrW0vM4tSx0eJYGyEvDBUlobmNgNtrbN69DUwioppYXOLRIwtJG0XCDICCSARcJcXtfXgvM1MUVByjoObi7kiax7GluvdLraNNvrudpWrRUdVjeCsqxPSxzvcZO6MrucjcHcb7N1tlkHsCQNpQG4uNi8w6hirOVT4ah75I30LXva2Rwa85vHs6lGCUEZxDEMOmzTUdFM10LJDmAzNNweNkHqUXl+TuGU1XhAkezJIJpm84zRxbdzbX4WKRYbRycqaykNPGIRSNs0NtlJO0cD1oPTkgbSApXlmwy4rX4pA40zzC4QtbO0lzG5RZzbHS5ubqmI4ZNTYNSVbpG1dVhr8z3ge2MB1aeNh9xQesRcalbBilbLXhrJIGxCKI2vmuLuPnA+teeEbP/8An5kyjnOevm3+2W2+LRB7pa0Aq+66nn3RGC7eZDQcwFtc30rj1VPCOVGFARMA5iQ2tppa31K+CsEfKHG4wXFodCQHOLtrSTtQd5asgq+7oTG6IUuU84HA5id1l5jHKWnjwmeSOGNr+7w3OGgG2bZfgulWRtj5W4ZkuA6GQFtzl0AtYbAg76heMlmjo8UxRjozFTy1MUT5mac01zQSOq/EcV6ugo4aClZT04cIm3IzOLtpvtKDYReXxiKmoKmeCnY+WWtilkmiLiQLAkP12WP39SwYNFS1zKGgq2SRZKWOoia15aJXHvnkjaeo9aD2CLzBfDgXKSpL2AU9ZAZWabHt2tHj2242WWuwaN2AMpA1sc8rwS8DVr3H7t3iQeiReHxXE5sR5KmMFzJqcAVRvqHNcGgfSdfoXQxSKOPHcFDKYSAxyAxgAZrNFtumiD1CgkAXJsOteWxuupsTpYgInMmgroopWSAZm3dqNNxW5GYa3lJWUdUxj46aFnMxOHRsRdzrfUEHdUrhHCKSHDZWOkdVGljkaznTm5u4zW8Y0WnRUtLFyVhrXSmkeaPLJPGNTe2p4m4QeoBBvYg2QkDaQF5WBhp+UeFMhp+5opYJGkZrOkAbcFwG/wCkqmGYPS4lNjEVSZXNZVObH7I7oaDXbqfGg9ci43JOeao5PUz6hxc8Zm5jvAcQD9QW66pqw4gUDiL6HnW6oNxQSALnYsFPLNIXc7TGEDZd4df6lyaiQVfKxtBUtDqeKl51sbu9e4utcjfYf1Qd0G+xF5TKYKnH8ObrSRwc9Gw6iNxbew4arFgYp8RZR0FZG+Lmqdk8QDyOecdr7jba1vrQexReYeYeT3KGaV7QKWtiLmWHevaLlo4X+9dnCKQ0lC0PY1s0hMkoaNMxNyPo2fQg3kXlceL6DHo8Uh0ZTsj59o+ExznNJPi0Vswq+V9JO52eJ0UoiG0WaQL/AF5tfEg9OSBYE2upXk4KafHYa8k0ok598eZ7XGSGxs2xB0toVeaN0eNYLzgbWTcxIHvbYc4WgWdqg9Si87gLGnlFjRMPNFpis026N2m9rcVm5SVDmPw2mzFsNVVNjlINrt+L9KDtgg7DfxKV56ohGHcp8OFG0Rw1jZGTRNFm9EXDrcdVyoZYYKiup5o3RU1RiLoXzsNsrbAhnEAn6NqD2qleXxGigosWwOCCnMrG88MhNy4BtxcnbYnesXKKvp6/DXtbE6OopqqOORjwA5tzxG4hB61F5jlRQU8NCJ2xt5ySqiBcQLgXAyjqsNiy49gcQw+SooYWtngeJ2sA0NtrbcCBsQeiRcWhlgxiuhr4g0xQQgN0+G6xI+gW+srT5QUtMaDGKhsMfOsY0Z8ouHWuSDxsQg9Mi8rXwxx1nJ4Mp2vu112AAZugDrfr1VeUVfT1+EVLBE+KopZ42PY8DM27hsI3EIPWKFDWtY0NaAGgWAG5eLx5lPQ0lfh1HG+RrYRO8l5PMvzAA3O8g7OpB7VLi9ri/BecweOnrq32aN8M9AGCKIOIAaW3zaaG5J8y59aGMw2OspGmQtrQ7u15s95MlrC21u7W2xB7RQvK49KaPlHFUxUwneykkkyDeQdCfEoqTT0ODU9TSzyFmIzxNqJy83ym+Y7ejw+lB6sEHYQUuL2uL8FzPU+koq4VkUvcodEYzGywY61zmI4gA6rgOa2FuC1FMx1nVTWmqebSTg3uSOB6z9CD2RIG0ovMMw6Cu5UYrBUc4+Hm4nGPnHWJIPX5tijk7RMmdV0tUDUQUFS+OASdIWNtDxt/VB6lF5bk1hdJW8nqSWaP2RzXte4aF4JI1O/cR4liw+QCik5OytBqWT80Tbvo++z/AGRbx2QeuRcvEaSnmqMOhdAxwbKTlLQQGBjtLcL5fMuHFTwjBOUZETAY6iZrNO9AaCAOFroPYIuBhtfTwUWHUNTSuiFVC0Mc4NLJHZRe9jtPWuKyNn//ADqaXKOczE5t9+ctt8SD3KLy+Jsa7FMEY6i5lvPFuuWxGW9tF6SVjXwvY9oc0gggjQoLrWkFX3fEY3RCkyHnGkHOXbrdS8hgPMVlFRYbWRvjinEjxIH255wcbNuOA1+pduoibFytw7IX2dTyAguJGlrbUHeRecxSlp3nG5HQRueyla5ri0EtdlfqOB0Cxy4dTetN1W6JrpRhoykjvSGE3HXc7UHo5uc5l/MlokynIXbL7rqlJz4pYhVOY6fL0zH3pPUuRDhtM3AufjaY3SUQD+bJbmOW9zbft+taRnkpOSGG10L/AO0QsjyNOvOXsCz6f6IPVbVK4lJUzR8oX0rIyYZoRPI3/YedLfT96z8oTF6mFk08kTXyMbaMXc837wePYg6YIIuCD4lK8tSQF/KSuojCKWCeiBdFE7TvrX0FgbE7FdmG0cnKirpTTxiHuNhDQ22Ulx1HA9aD0yLzFfhlLS4pg0LYmvEksnOueATJ0Celx1UYpRQ0eLYLFDBzjDJMeb01Fr213Ak2ug9Qi8nyir6evwmdghfFUUs8bHseAHNu4bCNxC9U1rWNDWgAAWACCSQCASLlamIVclOxjKaIS1MpIjY51hoNSTwH9QuJg8EWO4dXTVozVD53sDz30QHehvCy0MOqqjEKjAhXHMyeKVr83+JlJtfjezT12Qejw44w+bNiHcTIQNGwZi4nxldNeeiacP5WtpaUZaWqpzI+JvescD3wG6+xc/HKWnZgmKSshjEjasBrw0ZgLsuAfpKD2KLzWKRMi5VYYI6YSDmZPY2gC9hpt00WHGK6lxNlC5kZbLFiMcErJGjMNt2niEHqiQBcmw61K8/T81iOP4lS1kbHspmsZFE4aBpFy4Dj1qajCqWDA5wZHVTqWnkYx8tnFpsT9Y0H0IO+i8tDQ045Id1CNolNCcxA742vc9YttWfCcQp6bDsNpKmmfGKuNrWvIBbI6w22O/rQeiULxkUMY5DV78gzh8pDraizyBr1LdwplPiVcIqmN8MtA2Mwwh1ha18+m25+7rQenREQEREGo332f8w30nLbWo332f8AMN9Jy20FCOkFZSq5gN6nQodpVmbyqnapYdVidizj0V52b3byg/ZY/QevRkXC87O0928oP2WP0HrVg5X5OPclb8437ivbjYF4r8mwvSVvzjfuK9qrrnYo/vlAaHXB2FCblTfKxzuAWJzRV1w084wPA3hSSGsGRoBdsCoxpDHxnaRdWJu2N41A2roILW5rEOkdvRugJjvptYVMbxzhAN82oIUn28fq6oIuGua5vev2rMsA9oaOJFvrWdAREQVe4MFysZcT38gYOAOqu6NryC4XspDWt2NA+hBi9i/3XfaUtaM4c2TNu4rJmbxCgsY7a0FBR7Q3NcXY7b1FSM4GwPG43TI5veG44OVWi5PNnI7e07EFi179HWa3gN6AB0umxg86gykCxbZ+4birsGRmp6yUEM9tk+hHCx6ki1Bd8Y3V1LNjGDZcXlo6/JWt49D02ruFnBcHloP7rVn7nptWZuDjYMf7kQftrP5gXuC4bl4XBvzLg/bGfzAvbq20NqKwbxVgLLMxtGNAbLIoLQdivr+BI1WrXd/SfPj0XLZaLBa1d39J8+PRctwbaIiAiIgwGmiNX3TltJk5skbHC99f/u8rXOFQ83DGySWOOGTnI2tcLA3PVs1Oi30QazqKB9bFWOZeeJhY1/Uf/vnKwR4VDHij8QEsxqHtyOJcLFvC1updBEHFPJnD+63zsM7GyOzSQskIjeesf0W4/DIX4kyvLpOdYzm2gEZcu8Wst5EGlQYdDh8L4aZ0jY3OLg0m4YTty8PEmH4dFh0ckcL5HNe8vIeb9I7TsW6iDjQcmqCmqjNEZ2xl+fmBIebv+qtxuGxtxGSuEkvPPZzZ1Fsu4Wst1EGlQYbFQMnbA+X2eQyOzEHpHaRomH4dFhzJGQvkc2R5kcHkHpHadi3UQcWDkzQU9UZojOxhdnMAkIjv+qt1uHRNxN1eJJeeczmyCRly3va1luog0q3DYa2enmlfIH07s8eUgAHjsW1IxsjHMdezhY2Nj9auiDnepML6yCpqJZp309zEJCLMPHQC58a1vWzQCsfUMM8bZHZnwskIjeesf0XaRB5qRrZuWjiyd8RbSBgey1s2Y3bqLHQ7F26WiipIXsiLryOL3yE3c5x2klbSINPDsOiw2AwwPkMZcXWeb2JNzuVWYZEzE317ZJeekaGO1Fso2C1lvIg5Ndyfo62t7sL54JyLOfDIWFw60rKuLDGQ4fBRTy84wtjDGZm+Jx+8rrIg0sOoGUGFxUUZLQxli5vE7T9a1PW7Sep/cHPVHct83N5xtvfba+1dhQSBvQaHqTGa2GrfUTvlgBawkiwB2iwCo/BYHPrH89UNdWACVzX2Omy1houkgIOwoOZNgdLNQMo3vmMTX84Tn6TnXvcnebrNLhkU1dBWPkl56BpayxFrHbpbet1Sg5vqJSu7s5wySCs9ua8gg6WBGmlluUtOKWnZC173tYLAvNzbxrMiDnPwenkmqpnvlMtSzm3vzC4Z8VumgVG4HSsZSBr5g6juIX5hmaLWy7NR411FBIAuSg8xyjp421GGZ6qZ7xVtJzWORtjd2zTW21ds0IkjaHVU7wHh4Jc3aNm7YtxSg5lRgdFPDVRFr2NqniSXIbZiLdl1ebCYpqmnqHTTiWnaWxuDhpcWO5dBEHIPJ6iMRYHTC8wnc7PdznjYSSr4jgVLiM8VRI+aOojGUSxPyuI4EhdRQg1WUEMdAaOPMyItLSQekb7Tc7zxWIYRTepJwxxkfTFuQBx1A6iugoQchnJ+kjmpqh89U+SmBDXvmJ0tsPUudglM2rrcZAqJohLUnRhtnZbaLjx6heoBB2KUGKngipoI4IWBkcYytaNwWVVcSGki1919i5uB109bHVd082Hw1L4RkFhYW4+NB1FpVuGw1k8NQ4vjngJ5uWM2cL7R1hbhIG0og0hhcHc9RHd+ap9ukuMztLbbcFqz4DCaSnZTySMmowe5pLi7dNh01C69wUuL2vqg4c0jMbroqU0szWUdRnkklZlBLb2DTvufMu6iINObDoZ5Znyue4Txc09lxly69XWVjbhFNHVU1RG6VjqaPmomgjKG8LW6l0EQcep5OUVRXPqw6eGST20QyFgk8dltPwuB1ZT1QdIx9O0sia0gNaDtFrdS3kQaVLhsVLW1FWx8hkqLc5mIsbaDcr4hQQYjTGCpaXMuHAg2LSNhB4raUINSDD2R1AqJJJJ5msyNfIRdo32AAC1/UGjdT1cEhkkjq3mSQOcO+PwhpodF0wQdi1q+qfTRDmYjNM92WOO9rnrO4aINNmDFz4JKiqnfLSlwgeCLhpFtdNTbRQ/k7RSQvicZvZJRLI/Pdz3DYSepWw9+NSVANc2ijgG6Iuc49Wui6lxe19eCDTxDDYsRgZDUPlyMcHdEgXI2E6KmI4k3DeYjdBU1DpbtbzUebUceF10EQczD8PfQYMaenDY6hzXP6hI65+oHT6FQ4IySgfSTVdRIyW5k1aMxOpOy66yIORFgpc2ldVVMrpqQuEL2kCzSbC4tqctgknJ2ikglic6Y89IJJX57ue4bLnqXW2IDfYghoIaASSbbTtXMfgFHJT1ULnTEVb88zs3Sf1XtsXVUINBmEwMq4Kpr5RNDHzQdm75vB2mq0zyXoe5nU3OVPM587Gc6bRm9+iNy7YII0KlBoepUPd0VZzkxliZzbbuuMu8Hjda8eAUrIKmjOZ1DP0uZJ0Y69zl4bl11F0HMoMBpKJj2h00+dhj9mkLsrDtaOAWAcmKIQQxc9VFsDw+K8x9jtuHBdoG+xLi9r6oPM0sTZOVmIc3USQ+xRsY5h0dYajUEGy7tNRRUtKaeAuYCSS+93EnaSTvWzcXtfVSg50FPDgWFvbCJpIIWlwYOk7josOGNbXV8mLdzOhD4mxR842z3AEkkjxkD6F1tiA31CDQFBM+slqZayUE3bG1gbZjNOIOpP9FrswJrO64e6JnU1ZmdM0kXLza5BtvH3LsIg5jMEpmyQPdJNI6mbkhL3AiPS1wLWvbeVUYBSDCnYYHzdyuNy3ML7b7bcV1UQcvEcJNW2CSOplbUUvShcbWzdYtqui9pfGWlxaSLXG0K6IOS3k/RNoYqQGXm4ZOciObpMde+hss82FxTVsVW+WbnYmFjSHACx27t631rV/dfcx7hMQmzDWW+W19diDVhwWCGgmpBLUObMMr3vfd5ba1rndZZnYbE7C/U8yS8xzfN7Rmy2ta9uC3Bs1UoNVtExuH9xiSTm8nN3uM2W1rXtwWOmwunpoaaJud7KW/NB5vbd5v6rLXVRpYA5kRlle7LHG3TM49e4byeAWlQvxuWpaaxlFFBvERc5x6uCDoQ08cD5XsHSldme47SdnmCw4nh0GKUvMVGYNDg9rmGxaRsIK27i9r6pdBzKfA6anxBtaJah84Zkc58pOfx8fuWdmGxMxJ9eJJTM9gY65Fso2C1lsT86aeTucs57KebL+9zW0v1JT873PHz5YZsozlne5ra26kGvV4dFV1VPUPkla+nJMeUgAEix3cFFXhkVXVU9Q+WVstPfmy0gWJFidi3kQciTk7RSQSxOdMeekEkr893PcNlz1LqtBDQCSbbzvWCo7r7qp+YMQgueeD75jppl+lbKDmnB4GzVEkMk0AqdZmRusHHjs0PisslRhdLPTQwZDGKcgwujNjGRssVvIg57sKhkZPzksz5Z2c26bNZwbwFtixy4HTS4b3A+Scwl2Z5L+k83vcnxrqIg58+FRT1kNW6ecTQtLWOaQLA7dywet6iEbGtMzck3dGbPcuk+MSdq66IOViGA0lfVMqnvmiqGNy87C/I5w4Gy2jh8HqcaFmZkJYWHKdSDt1PFbaINFuFwtws4eJJeYyc3tFw3heywx4HSsdTlz5pO5W2gD3XEe64FtvjuuoiDltwOmbhkuHiSfueUkuGYX1NzrbipmweMy01RDLIyppm5GSXHSb8V2moXTRAREQEREGo332f8w30nLbWo332f8w30nLaOwoKOdfxKFYN4q1rbFj1t7GNFkVS3glxAO4rgzEd28of2SP0HruWsuBN7t5QfssfoPSWjm/k2IFHXfON+4r2RddeL/Jx7krfnG/cV7QNJ6ku7dCALlJhaIjxLIBZRI3MwjiFqTQrJ0S1/DQ+JCwtOaMjXaDsUsIfH49CFRr8nQdcuGy28KibybmNb13VQM12tN7985S65F5XWHxQpAc4fEbwG1Akbct6WVrVX2LfKT+8riJjd1zxOqtdg3hBiuB3koPU4rIx4dpsI2hTZp3AqoiYHZmix6kEyFwaS1tyqMa2TVzi48NlvoWVVcxrtrboHNs+I36lV0bG63ydYNlPMj4zvrUiJjdba8TqgpG95dYdJvxrWVpQ3LmJsRsKOkaDZvSdwCqdCDIbu3NCC7CXMBcLFVlN3NadGnaf6KDzhGbZbXLxV+jJH1EILKVSMktsdo0KsglcLlt+alb+56bV2i/guDy0JPJat/c9Nqz7QcbBvzIg/bWfzAvcrwmDfmXB+2M/mBe3BI2JctDKioH8VZWWUSihQXAK70LLUru/pPnx6LlstNwtau7+k+fHouQbaIiAiIgIiICIiAiIgIiICIiAiIgpL7U7oc5p3umvVqvMcnKOGsoqlstKWObUyZZtMzbO0AN76fUvUOBLSAS2+8blqYdh0WGxPjhkkc17zIc5B6R2nYg4dLM2j5QY1L3LJKyLI72O3QGW5sCfuWSKamruVFDUwAOilo3SDS1zmAuRxXQfgUL5qqTumpaauwmDXAZgNLbNNOClmBUsU8UsL5ouaiMLGscAAw7Rsv8ATtQc7F6aEsxyTmmF7IGua62rTlOo4blq17GspeTRbFmLnMDmi139EGx+niu1HgcEeHzUfP1DmzaSPc+73C1rXI2WUy4LDKyjYZ5wKOxhILbgjQE6a6IOTyixCnq8Fr4BE+GqpDHdjwAWgvbqCDvCvykgfTy0lbRtyPo2GVzGaZ2AtBH1Erfl5O0c0VQx8k5dUuDppC4Zn2NwL20Atust11C18rZJJpH5WGMtOWzgbXvp1BB5+tqPVHHsInY/NRukLYxuf0MxJ8w+gqxkbDyxrGMiEkr6dvNs3ZjtJ4C20rqNwGljFEInzRtormINIsCdpOmt1mZhkTMTlxBssvPysyO1FrbrCyDj8nnyUWG1j2Uz6qVtZJGRFYGwPWdnUsnKCokquS1bLNSS0sjLZWyEX2jUWJ42XWw7Do8OZK2GSV4lkMjs5B6R2nYrYjQR4lRvpZ3PbE+2bIQCdb8EHGxWkpoq3BRFBGwSVFn5WgZhlJ14rEzDYK3lTidPUGV8Iijdk511rm/X5ti7NRhUdS+lfJPOXUrs0ZBaNeJ0XIp2Co5YYg6OpkiJhY1r47WdbaNQQbINSjszDZ6CpqZjFT4lzMTW6umANxGtvDWubjeLUz4GQwmBj+Ya7M0Gx12WB8S6U+AUctDHSgyxiKTnmyMfZ+f41+OqQ4DTw1klUyep52SPI5xkvm6zfafMg87gRhxCjoMMrGyRRyRvlDw+xncHkbRwG49XBdHHqCCnNA5rcz5sRjD3O1Lmk974raWXQbyfpGUVPStfMG00nOQvDhmYb30NutbFfhsdeIOellHMSNkZkIHSGwnRBxuUVJS0EdA5rQyI4hGXjcGnvh4tNiiDPNyzjfNEI2vpC9ke8AGwJ6/uXar8MixAQCeWUcxIJG5SB0hsJ0Q4ZEcUbiBll55rObAuMuXhayDzEM0UFXX08rHR08+IGB07TbI2wOXiATpw1XUno6WnrqKij5yo5qF5ZSPOZpue/cT9W/qW56g0joayGR0sjKxxfKHEd9xFhoVEuAwSzwTmpqmzQs5sSNkyuc3gSAg0+S15sEqYZxmayokYGE5gAN2u5a3c8MeMYAGRMaJIXueA22YhosTxXQZyapIonRQ1FXE10plsyYi1xYjxarblwqGStpqrnJWvpm5YmtIygEWO5Bx6OdlBi+NzdySSxwvabx26AyXNgT4zorwSU9Zytp54AHRS0BlbptOYa24roPwKB7qompqQKs3mAeBm0tbZcC2mivBg1NT1sdTC+VjoouZY0EZQzhayDzVJPHHVVlJNG9lNU4g6F07XWyjaGXGouf6r2NJTR0dNHTxZubjFhmNz9a5/rfozTVdPI6WSOqfzkgcR33EaaLdoIpaekbFNK6VzCQHu2ltzlv12sg8rPUsosYxcOY5kD5YY3zNNuZa5vSPVfiOK3aqKKjxLCcIiLxRSukkeHPLs5AuGkndfcun6iUzpKx8jpZBWi0zXEWOlhbTSyPwWmkooKd75iaYh0MpcM8dtljb70GjHH3DyrFHTt/slXTmSSL4LHA2uBuvsXKiJbyWxUCle60s1pQR0bHTffRergoWxTSTulkkqJGhhlfa4A2AACw47FqswOnZh89CJp+ZncXPu4Xudutt6DltaJqrk/RPF6Z1OZns3PcGC1+O260XwR02BYxVwtEdRTVznRSDa2xbp4tTovTSYVBzFKOdkY+jHsU1xmaLWsdLEW4hcXAqGCuZXRTVEr4xXOkMRItKBYhx01F+GmiC8clRi+MVsMjKciKKMNinBOUObckW333+Ja2IUM9Jh+FU09a+WRla2LnI3kWabm23aOK7mJYDS4jVMqnPmgqGDLzsD8riOBXM5SU8FPS4XSRuc1ratjiQ4lwGt3E+M7UGOppxgPKCmdh+fm6mGUyxOeXAljcwOp4rHSUVXimDU1ayppopr88amzs4IOoJvs3W2L0dPQRsqTVvlfUTOZkD320btsAABqtKLkzQwVTpon1DI3OzmnbIRGT+r/RBqyDJyyflpzNejDi1ttuYi+pWHDI2OwrHy6INIqJgAbXaA0ED6F3PU2MYm7EBLKJnR83a4y5dtrW4rHDg8MMFXC2efLVvc+S5bfM7aRppdB56oY31nYQ+3SdLFc7zc6/Wt2ufDS8rqc80HE0Z5uNo75+awt1237gt2Xk9DJh8VEKupEMJDohdvRI2fBuVmgwsmqpq+pnkdWxwCJ5Fsp+Npbig5eB08xnxxmZkdTzmVr2Doxksvp1AlczCjHLX4NC6EucyWZk0xOZs7msJuDtIuvTswaJndmWoqAaw3lOYX2W0000T1EpmGjMLpIu4gRC1hFhcWN9NboMFdS08+JVL3QseY6S7iRfUk5fp6JXNoWwu5NYO2V8hMkgdzTBcznU5TfdvN+C7FNhc/c7xU185lmF5soYATa1h0di12cnY+44qSSomDKWXPTSMcGvYLbL243QYuT3OMxjGIDG2FjHRObCx12sJab20G2wV8fzOxfB4XuLaeaR7JLG2bQEN+m1luUWDU9DXS1cUk5klADw+QuDiN54lZ8QoIMRgEM4dZrg9rmmzmuGwg8UHIlZ6m8qqSOk9jp6yJ/OxN0aC0XDrbly6m0VBQ1VJmk/trf7a85Xy3ebi20t3a8F6mHDo46g1Eskk85ZzeeS1w3gAAAFz/AFq0Xcop+fq+aY8PjbzukZvfohBq40Oa5QwuqWGrhnhcyKnabljhqX5Tpa29c6doH5PqSUD2QuaS7eSX66r07cIgbUy1POTGaSMRB5cCWN4NuFidyfpXYVHhpln7mjN2jML7bjW3FBoVgD+U+ENdSmFuWQWdls6wFth3LaxKkglnxCV0THOZSXuW3s7pa+PQLcqMMZPWU9W6abnqdpEdiLajW4tvWGHCpTTSMqK+oc+cezZQwAkixA6Ogsg5tO2D1CwRkjnF0gY/mGAHuh2S5vfdvN1OFMPPY7SyRNZGxwcIQ7M1l2X00W0zk8x1NDTy1E1qR96WVjg17G5QLEgePzLPDgVNBNUSxTVDXVDQ1/sl9bWvrv6zxQcfBqiemop8GfK7ui7eYeTqY3i9x4ukowsQnkphwmfIDLUasYLunIe7oG+7TfwXfbhVOJopwX8/FCYWSaXDfqtdax5O0nqdBRNlnaynk5yF4eA9h12G3WUGtgQfFj2LQc02BgEThCx12tJab/Wt/GqSkqKTnqySSJlMDIHseWlptt02pSYLT0lc+sjlqHSPaA/PISHEbzxOqzYjh0WJ0/c9Q6TmcwLmMNg+249SDyLq97MQkrzTPjc/D2SFwAOQl9jKG+LXiuxPR0FJR0cUM0z4p6gStiDs5qDbZqdmw8F0fUenNfJVufI50kXMuYbZCz4trbFgdydpXUlNTiepb3K7NA8P6TOoG2xByIKqow48ojExsRga18cTTmawlu7T6V0qTDqaakw2vZM6ORgbI6Vp1lJAuHHfcrZpsCpKaqnnDppDO0NkbJIXNdpa5G8248VioOTdHQTiSKSocxjs0cL5SWMPEDtQcTGA1uFYhV0odNIypzd2POUsIcBlZvIGzcNq3sZAdypwtjqQytc2TM3o2k6PWd3WtqTkvRSRVEJlqeZncX80JTlY4m9wO1bZwiF1XS1JnqDJSgiMlwO0WN7jW6DRxCjpKWSlha+QNmqTI2kYARIco6PANFrrQow4QcpIHsbGyLpMia7M1hLCdPqC72JYVDiToHyPlilgdmjkidlcOKwR8nqWJ1W5ktSO6m5ZLyXvpYnXeePWg4E5LuTWDg0z23mhvISOlfbvvqupiDGRcqqHJTc7/Z3nIywuQRY6kDRbz8Dp5KCmozNPzVM4OjsRe42X03LJPhTJq2OrNTUNmjYY2uaW6A7dLb0HExetpsSfhz4mOa9le2CVjxZwI2tPUvTyxMlidFI0OY4WI6ly/W7RhkTWvnbzc3P3DwS6T4ziRqV1wg8nhxENLWYA8ZqgVHNtJ2ujdqHnrDQfqC3MRpoYuUOBxMja1nsoLQNDZlxfjYqM8I5c5wWj+x5C7dnznS/G1l1KvDGVdZT1Tp5o5afNzeQiwuLHaDfRBx6SGM4tyiaWNLWtjygjQXYSbfSFz3sHrBpJQ54fnYSQ4i5MljfjpxXomYLHHNUzNq6kSVQAmN2dKwsPg6aHcquwGmdhUeG87P3Ox2YDML7bgXtxQamKtDeU2FObAZS6OUlrba2AsdeF1GBAHlFjJMJiLeZytNujdpva3FdOTDI5K6nrHzzGWnaWs1bax23Ft6mlw2OlrqirZLK6SptzgcRY20G7cg5/KV0gqMKjzFsM1UI5CDYkHdfr1H0rHVx+pfKTDjRNyR1YkZNE3Rpyi4dbiuxX0MGI0xgqWksJBBBsWkbCDuKpBh7I6ltTLLJUTMZka+S3RG+wAA14oPN0dJV49hDqjnqdk75XO58h3OREO0AN9Ba2izy0bKvlVFBUSySRyUOaQNkcGvObx6DqC6DuTNCa2SoY+oiEpzSRRylrHnrAWnUtbLy0iEc7oclJkD2WsHZu91BGzcg1oac0sPKLDWySmmpoxJD0zdhLCbX+gLo5Gy8laASNDujT7ddrmg+Yn61vtwqBtHUUwfL/AGm5mkuM77ix1tw0WFmBwMkpXc/UubTNa1kZk6JDTdtwBrY2+pBq4fBFFyrr2RxtY1kEZa1osBe97BanKGngGFYzURxMD2vYGvA1B6F7Hdt+9deXDHMnqqylqJBWTRZAX2LRYdHS25Y5cCZPh7qKatqXwv1cOgMxve98t9uqDSrY2xYzyf5vM0OzgtDjl0Zw2byvSLkx4Q6XuOWrqZXVFGXCNzcoBBNrkW+LZdZAREQEREBERAREQEREBERAREQEREGo332f8w30nLbWo332f8w30nLaOxBKKodxUqS7EoiqXW2K70JXn57d28of2WP0HruEkrgTe7eUH7LH6D1n2HO/Jr7jrvnG/cV7ReI/JwbUlb8437ivah/FPbkXRQDdQ45WknctCnezWbrfUjh1rIqRCzbna7UqoL3kuYdNgB3oEXSJc7vhpbgrSue22Uabztsqkhzt7JOverCTKbSDKeO5BVrWP1L8/jP9Fk5tnxW/UoLGP2gHrUcyPjOH0oIcxjelfJ1gqYnOde403HZdS2Jjdba8TqrIKSxiQdY2LGLN0c97D1nRbCgi+1Bjsbe3G30Kto3Oyl7nnx6LJzbPiN+pVbYSu070AIBNjkjsLbTwUMIHtbC79I71UC7GD45uVeXMGgtNmjbZBIk1s8FpPHYjOhIWbjqFAuSY3nMCLgquuQOvrGbE9SC7PbZPGEcb6blDD0XO+MdEWMr9ABdcXlo23JWtP6nptXdaLBcPlsf7rVo/U9Nqsmhw8GA9ZMH7az+YF7cs4Lw+DE+sqAf+Yz+YF7oG4V4oxorPG9VXOzSF0AurhoU7FqY/lQCwWrXd/SfPj0XLbWpXd/SfPj0XLY20REBERAREQEREBERAREQEREBFUuaNrgPGUDmnYQfEgsiIgIiICIiAiIgIiICIiAiIgIiICIiAiIgIiICIiAiIgIiICIiAiIgIiICIqOljYDme1tuJsguiIgIiICIiAiIgIoul0EoiICIiAiIgIiICIiAiIgIiICIiAiIgIiICIiAiIgIii6CUUXUoCIiAiIgIqGRjXtYXtD3bGk6lXQEREBERAREQEREBERAREQEREBERAREQEREBERAREQajffZ/zDfSctparffZ/wAw30nLbQY3C3iULIoyhYuP4FLoh2qWi5WdcokN4rgzNHdvKH9lj9B69ATZednd/beUP7LH6D104iuZ+TZt6Ou+cb9xXsSLLx35Njakrh/8jfuK9qRcaqWbFGmxUTe1H6EOhQjNG5vUpjfoTKTlDRtdohc1lmAEngFRrsxMm5rVIuxrQO/edSVsS4kjpxG31qGuyga5ozvO5GZucPSJaNDfipLQJS34LhcoIe2Njhcll+BspA4THzKt7wsJ2g/1ssnNs+K36kGNxGznHOPBqmKLK7O7buF72WUADYLKUBERAWM9Ga52OFvpWRVc0ObYoMVrAMccpBu0qXB7hZ5aG7yFJDgLObnbx3qto7+1u8VkFmdN5cO9AsFWz25gWgtcdx1VrPft6DeA2qeat3rnA+NBF2lgy7EG0KGtcC4utrwUrnl2Mi8/y0/Net/c9Nq9ANQuBy1FuS9b+56bVq/Q4eD/AJlwftjP5gXuWb14bBvzLg/bGfzAvdZgAn2D+9VFJddQBcrN5oyDYFUnpBWWMm5WrdDKtSu7+k+fHouW0NQtWu7+k+fHouWhtoiICIiAiIgIiICIiAiIgIiIPN8smwiHDZZgzKK6MOc4fBs64PUtTGZ6N1dh7cDfF3fz4vzGwx781tLbFv8AKrO9uHNignlMdbHK/m4nPs0XudAsPKZvqtRMpqKkqH1Ze0xyuhdGItdSXEDcg6dZjDKTEI6LuaeWaRhezIBZ1tw1WCHlFDJS1cjqSobNR+3wWbnaOI1sQtaulFJymwx05c/LSyNe9rSddNbBZ8LpnTY3iOImNzaedrI487bF4A1NjuQboxSJ2GwVrIpHsnLQxgy5ukbDfbzqI8UbLiU9C2mn52Boe49GxB2W1XKwWimhxSaik1pMPkL6fW/fjQHxAu+tdKfDGCvlr46mogkewMkEQDswGzQg6+JBjix+nkw1lcIZ2skl5mNrg3M91yLaHTUb1mpcVZNVVNNNE6nmpmh7w4gjKd4IXn6OWsoeS9PGynqGEVJE5MLs7GFxOZoI27NdyyU1MZcYxKKCnqY46ujDY3ytdqbHUk/11QdaTH4YmwTSQSNpKhwbHNcWudhIvcA8VPq43nqWLuKqzVebme8GYAXJ77TTiuTg8sYpocPqcFeK+EBhJgGQ20Ds2yy38VzeuLCJBDM6OEy849kTnNbdlhcgcUG6cUaeaYyCU1EubLAbBwymxJN7AdfWsB5Q0sdJUTzxyxOp5eZfGRd2fcBuN1q4y6fDsdpcVbTyVFNzJgmETczma3DrK2JVb63CZ7YZNK2azIInxEOLvju+KBpqbbEG7TYs2oxJ1CaWeKZsYkdny2AOzY4rZrKruVjHc1JK57wxrYwL3PjI0Xn8Do6mi5RSNqXVM/8AZGsM743ZS4G5AdbYvRzyiGPO5j3N35GlxHXYa/Ug0YsahM1XDURSQS0kfOyNNnDLa9wQlPjLZKmlhkppYRWNL4HOIOYAX1sdDYrkUz6qCqxWTDIJJ4DDnZJOw5nyfFBIu4eNY4358RwWsZT1shBkE0skbr5iy1rbhfgLIPVVM3c9PJMWOeGNLi1tr2HjXOhx6CQUbn09RFHWkCGR4bYk7AbE2W5iJth1R0XuJjcAGNLiTbgF5OlpKiOnwd9LDWOrIi1skdRG7m42/CPSFgfEg9PS4k2qr6mjbBM19Nlzudly9IXFrFH4oxmLsw4wS86+PnA4ZcuW9r7b+ZcGRjxi2MzgYjE54j5h0ETwHkNtwsdeKvQ93yY/QTV8EolFEY5XtidlDy7QXtbZbqQdOox2KGnlqmQSzUkT8kkzLWvexsL3IBVqzHIqSN0rqWofEJGxiRobYuda1ruB3rlYLWVGEQvwmqoKmSZkjjE6OPMyRpN75tg271ucqWzS4TBG2GSWXno3ERRudaxudgQbFXjjKINNRRVTGmVsWboWBOwk5tnWtyWsEdbDS81I98rHPu21mgWvfXrCriNHFimGy00lwyVuhIsWncfoK0OTXdM1IaytaOesIQRrdrLi/wBJufqQZYsdZNDVSso6kspHOZKehoW7bdLVZm4o1+GRV7aeYxy5crOjms4gA7bbxvXGw9sjMMx1r6eoa6WaZ0bTC+7w4WFhbVZaWoPqRhuGmmqRO5kV7wuAblc3NcnZYAoOpBirZcQlo3U80UkUYke55blAOzUOPBYJcehhjhqJYZG0krg1s5ItrsJF7gHitR0MlVjuKsEczGVFGIWSuicG5rG+trb1qYVIwUseH1GCO7viGQl0F4zbTOXcEHeZibX4pLh4p5udjjEhd0cpB0G9YYccimoaurbTVAjpHOZIDluS3bbpLRfBz/Kupke2sji7ma0SRtewFwJJFwNVq4fFLFybxqA09TnklmMbXRPzPDhZpFxc3QdebHYYaSiqHQTWrHtZE0Zc13bL9JZ58RySvhggfPLG0Oe0OaMt9guTt6l5ySkmbhODySQ1ElQyeEuaIH+xMbtFradfFZ58uG49VzVuHyVVJWZXRyshzljgLZSNoQegw2vgxOijq6Ykxvvo4WII2grBJiwbXzUbKOpklijEhyZLFp2Wu7qWfDgBSgtphTNcS5sQaGkDdccVwq6Bs/KKsdO2vZA6mbGHwRyDMbm4uBrtQd7D66HEaKOrpyTHILi4seCxz4gG1TqWnhdUTtYHua0gBoOy5PFa/JllVFg0cdXFzRYSI25Q05NxIGwrUYH4XymrKmoZI6lrWMLZWsLg1zRbKbbEGapx2nkweoqGSPgdG/mZA4dOJxNjpxG0LThpcIw+upTUYW+GSZwEU8zucJf+lqbFYKjBaisocZnjjLZKqZssEbhYnJvIOy+u1beJvOO09DBTwzNkbUMllD4y3mgL3uSNu5B16itdDPzQpZpDkL8zC21ht2uHFakeP08mHU9Y2GYCpkEcLCBmc4m3Gw2b1LaxtVUzyNgqGtgjfG7NEdXX+Dx2buK4tNLWUXJrDYu56iNoly1JELucjbc6gW84Qd6nxiGR9XHOx1PJRgOlDyCACLggjaqerbGS0omppooqs2hkNjc2uLgai64IopKmrxump6aoiFVTs5oyNIvYbyeJ46rrYVi89VDBTOoKiOrZZsxkjysZbab+LYAgzjGwZqWLuGqD6prnxA5BcAAm/S02hXOMsFRRwGlqBJV5gwEN6Jb3wOu5a2Ilx5TYW8QzOjiZKHvbE4tbmAtqBbcqY3E6fHsJ6FTzcZl5ySFr+jdth0gNNUG/Fi0UmIVNGYpWOpmh8j3Zctjs33Wu/H4o6Zla+mmFC8gCfTS5sCRe4HWuZDQSPxXG4GNqQyophHHLK15BOUg9I+NSHy1HJT1IfTSiuEQp+bMZsLWAdm2WsL3ug36+SKoxyjp2d0x1UbHSxzR5cmQ2DrgnXduVsBnpzLW01O2dz4piZ5ZXNOZ522sf6LQnpJ28oaGGLnmxR0XMSTiJxG3YHWsCbbdy2uT8fM4lirWwSxROlaYs0TmgtDQNLhB0MUxOPDI4nyxSyNlkEY5u2jjs2kKH4oxmKxYeYJudkj5wO6OUDfvXP5Wxvmo6WOOKaQ90sceaY5xDQdToNFibTmDlbTSMbWSRdzOaZJA94DidBc7EG3PyghiilqO55X0sMvMyTC2jr22XuRdbJxWMYuzDnQTCSRnOMkOXI4dWt/MvL4m+orsJxBtTSVRrWS6RtjdzbGBw1G4kjfqfoXZx+OSTCYMSpmllTRETMDxlJb8Jp8Y3IN+oxVlPHWSOp5nMoxeRzcuul9NeBWOTGo42UTnUtRascGx2yaEi4v0uCvTYeH4O+lqrl1S1xnIOuZ+36r2HiC5OIUMlJU4PGyWsqmU87SfYswYwAi5LW+Lag7EeJtkxOWgFPMJYmCQk5cpB2W1WKmx2lnoKiteyWCCneWPMgFyRttYlaHMc/wAqquV7ayOLudjWyRtkYHEE3FwNVzoMMqqrkpiFJHDMyfup0rGysc0vFwRqdt7IPQnGGxT08dVTS07al2WKRxBBduabHQldNecxJ3q9R0dNFHMyTnmSS543N5oDbqRt3BbzMFDa0VPqhXnp5+bM3Q27LW2ILxYtz1XU00VHUOfTEB+rANRcW6XBa55R04wqPEe5qgQSSZG3Db99lubHisWGOdHjWMyvhnbHI5hY4wvs4BtjbTXVch4kg5DU0csMsckdS3Mx8ZafbSRoeooPQQ45G7E2UNRS1FNJKC6F0oFpAPEdD1FVOPxCNk/c8vcjpuZE+nfXy3te9r71gq2+quNYbJTMk5ukc+SSR7C0C4sG6jauNWST1mEOkqKWrdXR1DTIwRnJEA/Y0bDpvFyg9TLibI8Vjw8wy85IwyB4y5co277+ZYocZ5+QNioKwhx6Di1oD22vmBJ2aj61ycapH4pjcDGsqomOpHs50RvAa4m4BIFvGF18GrJpcOArYJYaiAZJGmIgEjS7dNQepBFFjLK2KGWKkqRHM5zGvdktdt9DZ2nelUbj8BwuorzBO2KneWODsuYkGxt0lj5LZocCZHNFNFJG6Qua+JzTYvcRtGuh3LiRUc8vJ/EuegqC7nZTBDzL7kuNw61terh9KD0Lsbja+gYaaovXC8Xe6aX16XBZYMWimraulMUsbqQAyvflygEXGw8Fqw4Y2uw/C5Xvnp56WNuQhuUtOUAghw6lz6WjmlxDHof7Qe6YmtjmmjLQ85SDrYDag6cmPQxCnlkgkZS1DgyOYkWudlxe4BWSoxhsTal0NPJUR0ptM5hADSBcgX2kBcfCJYu54aCowV7a6IBji6AZNNM+bhvV6GrmwXEK6kqqOpljqKh08EkMecOzbW9SDqSY3A19CGQzSCu9qc0ADZfW5FlljxSN0lRmhmjhgaXGd7bMdY2NjfdZcfHYZqyrwhssNQyznGUwNceaBbYdIBTBBWVPJ6twWeORlTCx0UcmQhkrfgkG1uooOg/HY4o4J56aWKkqCBHMbW12Ei9wCsNU6Oo5RMhi7qhrIYS7nGZCx0ZO8E8epaVSZMU5Mx4UKeZlY5scT2ujIEeUi7idlrArJPTzTcqyA2dlMaQRySiJ1nWcSWh1ra8f6oN3k7PTSU88VKyfLDM5kkkzmuL37XG4J4rZxHE48PlpmSQyyGpkETCzLbMeNyFo8mmGI4kwwSwtdWPfGHxOYCwgAEXHUqcqYXVEuGMbHUOa2qa+R0LHEsbvN2jRB0RikZqZozDM2KFpc6oIHN6bRe+0f0Wu/HY4oYamemmjo5yAyc2trsJF7gFc+npqx+EYhgczJeca1zYJ8hDZWnUXdsvuKpUOlxLkuzChTzMrS2OJ7HRkBhaRdxOy1hdB2/VRnqt6nCCUy83zufo5ct7cb+ZUpsYgnjrZHRSwx0b3MldJltdoubWJXMmpXScrGlzatsLKMR87GHtBcHXtmHUtemoJqnB8domR1DHzTvfEZmOBeNLauGt7IM01U6fHsKqmUEjXyQzFoJaC9tm2vrp/7XUixumlohUASB3O8xzRAz85e2XguXJiMTsXwaRzJmc3DMHgxOuw2ZcbN3UtKTDq04bLXR0jpCcSdWCne3pOj2WtxtuQegjxlhrJKOaCSOoZHzoZcOzt6iCtP11Q9wx13cNV3I51nS5RZmttddfoWXD56WrzS0mGPpwGOzSSQiMg270cfuXHw2cVHIgYfFDJJUysfGxnNm2rz0r2tYcepB6WXEWiXmaaM1EvNiQhrgAGnZcnjYrUdykpBhXqg2Kd0Yk5p7AG5mOvaxufuXLlgODYo19XQvrKOWnji5xkfOGNzBbZwKyY9E6fk69lLh8sXOzNcyKOE57Ai7iG7EHZnxRtPX0tG+nmMlSCWEZbCw1vqphxNs9fVUbKabnKYNLyctjmFxbVcmopua5R4XLE2tlia2TO97ZHhtwLakaLLSTdz8osWmlhqRHKIgx4p3kOytINrBBn9cVP6kSYl3NUcxG8sIs3NobbM3FZ6jGI6epo6d0Exlq75Ggt0sL69JeYjLpeRldRRwzOqhMbwiJxcLvuLi3BdCenkjxLBqh0dRNJmc+aQQuswFlgNmgHD6UHZhxRk1fVUbYJhJTAOe45cuouLaq2E4nFi1KaiCORkYcWAvtqRttYlceOCSblLiZljmbRyNiJJhfaXK3vQbbOPFbXJNj4sLkjkhlicJ5HZZIyzQuuNoQdxERAREQEREBERAREQEREBERBqN99n/MN9Jy21qN99n/MN9Jy20FSekFZYiblZAbhZl3RjO0qzN6h41uoBsVnqi7+9XnZvdvKD9lj9B69FmC87Pbu7lBbwWP0HrVHL/Jx7krfnG/cV7cagLxP5ONaWt+cb9xXtgk7FH98jdCjjcqrmlzCG6rM7EWLmObE3oneSrPBDGutq3Wyc2T37j4hoELHM1YSRwJXQQL3Loy0h20FQSWkkkOkIsANyk5CelE4HqHYguNI48vWUAi2SMa7ysyoxmW+tydpV0BERAREQFBIAudApWKQZ3AbhrZOhBkc7vQAOJQF42uv9CXGXNuOzrQkt1cLDjwWOaLZjxUZjxS3TLeq4KqCSToAAbXupqi+bioU5SRcahQQQpZRZptouLy2/NWt/c9Nq7C4nLN391a0fqem1axv0OJg4PrKgP8A5jP5gXtl4vBvzIg/bWfzAvcK3HYoGkq4FlKhWTQh5sFRS43Khc7d0Xb3q1q7v6T58ei5bLe9C1q7v6T58ei5dJ0NtERUEREBERAREQEREBERAREQEREHNmw6WTGoMQ59gELHRiPm9oO3W62a+CappHxU9S6mlda0rQCW68Fsog1aGkFHAWGR0sj3F8krrXe479Po+pbSIgIi1TX04lqGF9hTNDpX/BZvsTxtqg2bpdeY5SPZUtwedjXNE1Uwa6EtO4pyzmAwWoipmjNAGue8ac2C4AAdZ+7xhB6dStJ1RBQRU8DWOLpOjHFGLl1hc/8A9Kxw4xSSR1Tnl8JpDaZsgsWcNlwb9SDoouezFojWw0ksM8Ek7S6LnGiz7am1ibacbLHV43FSRzyzU1TzdO4NkeGtIBNrb+sIOoi1JK5kYiHNSOllBLIhbNYbTttvG/esdLikNXFO6JkvOU7sssLgA9p+u3nQb6Llx43E+eki7mqWuq2l0V2tsQACTt4ELLNikbHzMignqOY9tMTQQw2vbUi5tuF0G+i5c2O0kdHT1bBJNDUPDGOjAPSJsAbkLNBitPNNPA4SQzQNzvjlFiG8eBCDeRcuHG6eWSlHNTsZV6QyvaMr9L8bi44hQ7HIWywR9y1RNQ5zYiGts+222qDNiVFU1hi7nr5KRrSc4Y0HOD49i24ImQQsijFmMaGtHUFqNxWF7YwyKZ0z81oABnGU2N9bDXrSkxSGsgnkhZKXwOLJIiAHtcN223nQb6LltxqJ1TTQGmqWvqgXR3a2xAFydqzUuJR1VZUUrIZWvpyBIXAWFxcb0G8i1aiujp52QBr5Z3gubFGBew2nUgAeMrTPKCjGHTVuWYxwPyStyjMw9Yv9yDrItE4pGJ4IeYqC+YB3RjuIwdhcRoNiwHHqUNbJzc3c7peZE+UZM17cb2vpeyDqotGoxOGCtbRtZLNUlnOc3G25Db2uSbBXw2vjxOjZVQMkbE/vS8AE+dBtotWsrBSc3eGWTnHZBzYB167kLWgxqmmbVucyWFtIbSmQDQ8NCboOmi54xaEVkNLNFNBJOCYjIBZ9twsTY+OywTcoaOKOeVsc8sVPJzUkjGDKHXAtqRfUhB10XLq8bhpGSyS01TzcLmte4NaQHG1ht/SCynFYWhwlimikDmsbG9ozPLtlrHXYfqKDfRaNLicNRWS0hjlhqYmh5jkAuWneCCQR9K15sdhgY18tLVNY6XmQcrdX3tbvuIQdZFoHE2DEm0Bgm590fO7G2y3te9+KvieIRYZS90TskdGHBpLADa5sN/FBuItCbFGQVlNSvgmEtTfm7BttBc313BRNisUbpxHDPOKc2ldE0EMNr21IubcLoOgi0fVWkdSwVETzK2oOWJrBdzzwA+g7diwtxyndLLBzM4qYntY6DKM2uwixtb6UHURcqLG4ZnPDaapAjmEMji1tmu00OvWFnoMSjr5J2RRSt5iQxvLwAA4bRtQbyKFynY9A3uoup6kNpHWmdkBDNL30OyyDrLmT4ZLUYhz01bI6ku13cuUZcw1BJ22vrZdCKRk0TJY3BzHtDmkbwdi0o8VjlqqqmZBPzlKAZNG21FxbVB0EXHPKGlGFx4jzNR3PI/I05Re97bL8VsvxSOPEYqF0MwmlZnbo2wG+5vuQb6LmtxmlMFRO8TRQwW9kkjLWvvsLeKs3FohWQ0s8M1PJOCYudaLPttAIJ16ig6CLn1OKMppJ2upqhwgZzj3NDSA3XXb1FWZicL6KCqDJAKiwiYQMz7i4sL8EG8udjOHSYnStgbM2ICRrySzMSQbjeFekxOGqqpaXJJDUQgOdHIADY7CLEghbyCrb5RmIJ32Csi1MSr48No31UzHuiZ32QAkedBtotA4pEJ6eHmKgvnAd0Y7iMHYXEaDYsdVjMVJ3SZKaoLKYAyODWkAHYdqDpouZJjMMZog6Ce9b7UAG8L666aLJLikTJJo4oZql0HtvMgHJvtqRc9Qug30XMlxykZR01WwSTQ1LwyN0YHfHYDciyyjEmeqbaAwTCYx87rlsG3te9+KDeRa9bVsoaSSpkY90cYzOyWuBx1K1vViHJSuEFS41IDmhseYtadjnW2BB0UWCrqG0lLJO5j3tjBcQwXNlrMxaGTC2YgyOUwvtlFhmNzYaX4oOgi05q7mZ44u5Z3ve0vAYG7rX39YWp64Kb1KdiQgqTTNdYkNFxrYm19l0HXRacteyKKmkMUju6HBrGtsTci/HgFgjxmKTuzLT1F6PSXRuml9NddEHTRcl2PU7aKlrDDUc1VODI+i25J2b96z+qkfqn6n8zNz/ADfO7G2y+O/HRBvoubT4zTT0s1SWyRRQvMbjIB3wNrAAnforR4rE6ubRyQzQzvYXxtkA6YG2xBOvUUCqoJp8Upaxs7Gina9oYYyb5rX1v1BdBcyLGoZqSqqWQVHN0rnNkuG3u3vra7lE2NwQ0NNWPhn5qpLRHYNv0u9uL70HQma98TmscGuIsCRcBamC4e7C8Njo3SiUR3s4Ny7STxPFH4pEzE48PMUpnkZzgsG2Dd9zdUgxmmljq5HNkhjpHFkr5AAA4bRoTdB0kXOGLwtnginhnp+6DaJ0rRleeGhNj1Gy6KAiIgoI2iV0gb03AAniBe33lXREBERAREQEREBERAREQEREBERAREQajffZ/wAw30nLaWq332f8w30nLaQY1Zh3KqA2K5S6qMhF1QtI2aq41UrpZtWJcCYHu3lB+yx+g9ekXn5/dvKL9kj9B6nqOV+TX3JXfON+4r2bjbReK/JubUdd8437ivZJlfoFIdYaKFOUrE2hmKZjxVXXDS4WIG3VSdA3i7crqqEuOx1lGZ44OH1FNS4tAvbaUGpItqNyv7oMjHB4uFZYW6ODxsO3rWZbl2CIiAipI8RtufoCxZmu795PU3YgzrGPbXjiAq2i/wBs/ZKN5oPBa+x4FBDdGxE7GmxV5icuW2h2ngj25SXAXa7vh/VQMzR0XAjg4JsS03fnIs0Cwuq7Y7b5HeZSbu783HAbFN+mHHYBoFPaCYtGlvxTZXWNps95Ow2WQG6bggtBXB5atI5LVv7nptXfXD5bfmpW/uem1NQcDBj/AHLg/bGfzAvchw3rw+Dj+5MB/wDMZ/MC9ss3cGRQ42CoCQhNyly4BEVmDesybRYLVru/pPnx6LltrUru/pPnx6Ll1VtoiICIiAiIgIiICIiAiIgIiICIiAiIgIiIIIuLXsvLPweqOHVOHBznSxT90sc7vappN7PPHcfoXqkQeT5UVYqIcJdD0JRUNkLXtN4/1husVm5Tsih5JzwRyc7JNlcDtdK7O0k6L0yIPNYrWdzV+G4xG109E1j4pSwXLA63St9HmU4s+TGcEqpMNgcWgskY5zcpmLXXIA2kWH0r0iIOHScoKWujbLFBLmhaXTZoj7CANRfedLWC0MZqYqrk1iU8JJZUytMN2kF4GQGw27ivVog8ti8kdNidDik0JqMPMBhe5gzc2b3Dreb6FtMxHDqWiqKynhZTxzgNjeWZHTvsd20gX2+Nd9Y3RMfIyRzQXR3ynhdB5qetom43gTY6hhjhZLGXHQAlrQNTxssmEVDMIq8SpcQdzbpKh08T3DSVruHE9S9BPBHUROilaHMdtBWVB4aekkoeTtFDPmikkrxNkHfRszbbdQ1W9ROlgxbEJqNklfC6mLjNM05i8bIwbC46gF6tEHiTVxTtwarzzyPbUtEvsbgyI5T0GtAtp1arr41NGzHMFLnBoZI8u/RBZYX4arvog8xjbm0OPU+I1VO6agfAYXva3NzZzXBstqLEcNo6V9TFTuggqHBrHthIMrrHda/iJXdRB5idzYsfwNj3AOihc1/6JLRYHgtV1TzeKY3NBWTwylzTCIow8SuDLWsWm+ui9iiDyLq2rw7FKLFcUp3tinoxDM5jSeafe+o3XWxj9Uyq5MVr4YXRslsIrsyukNwSbbf/AOL0yIPN4NO/D8QNNPI6aCra2SnqHa62ALCercuRW1jazBnSzCZtTFUtMkDWFrIAJOA0JPE3Oq92iDzOIPFXjsEtE99OYIyamrtazNzLEWJv1aLa5HuHrbpGfDYCHNO0G52ruIg5GI4jSNxGnpX1DGuidzsove1gbDxkkH6F59t6+l5Qw0bg+d9QJo4972gg6DhpZeyigjiklextnSuzPPE2A+4BSYYzO2bL7I1pYD1Eg28wQcDDq/C6+SJ0FAW1ERzSc5FbmOJLiuNiTXPpcSqacyU9FNOzm4LX594eC59iLgabrbF7xEHB5VzRu5PSBjg4yujLA3XNZ7SbfQFj5TNdJDQYhDF3VBTTZ5WM1JYRYkcbL0SIOBSYlhOWTEaWmLYo2WkqOZII1HRGlz122LSxiZj8Ko3C/smICZoIN8mcnNbhZesRB5fEZoTyrjkNXJBGKIjnYrHUuuBsI2arXxGqq6nknMK7PzjqkNhcY8r5Iw8EOLdxtfcvYIg8vU83FykwZ/dslQ20ty8ght2WGwC1+tXwipZhM+I0eIOLHvqHzRucNJmu4cT1L0qIPEw0tXgtDhFdLA90dPLK6aNou6Nsmw26gvS4fXw4g909NEeYy6zPZlzHgL6kDXXrXRRBwOTk0TqjFm5x0qx8jQfhNsNRxGi5MNU+FuLy0lXOypdVyOgijjD2y7LaZToeN17VEGGldK+khfUNDJiwGRo2NdbULx04gqJcca6rqI+clvHHE0kTWaNLW1F9Nq9uiDSwl07sKpjUwiCXmwHRt0DerqXGpq6mgx/G3yyhrZBEGOsSHENINivTIg8CamL1k0lJc90NmBdHlNwOcJ+5dLHIxXco6WOGqdCXUj2tljdoHHvQT18F6xEHka2WqxXkzzTIC2to5GmWnAtfIdw3jetzEZocbfhgoXZ3RVLJ5CAfYmtBuDwOwWXokQeenr4K2hxWqhc7mnU3NNLmlpLwH6AHfqFoVALcGwOuELqiCjaBURNF3AFoBNupewRBx8Imw+sqHVOHUoazJldOYy0nUdEX29f0LcqqHumQP7rqobC2WKTKPuW4iDnxYZzUrX931r8pvlfLcHx6LV5XEeturZtc9oDQNpNxsXaRB5jCqo4XWPiqZHzU1VGJoZyMxuAAWEjhuCpiNXFW4Ji9VCXc1UMayLM0gvIaL2B27fMV6pEHkcQeyX1uBsxZl1c9hF2dEC5vs101Wxg0owatxGlxGQs52czRSv8A8UEbjvOmxemRB5rDMCdNggindJTudVGqiAAvHr0RY9W7rUwExcsmiWqMx7iLMxaAA7ODl0G3evSIg5nKNwbgNaCdXROa0cSRsC42BzPwyopRPI+WlraeMMldqYntGrCdwXrEQQQCLHYvM4bRTwYxLhbh/YKaTuqLXc6+VviDrn6F6CsjnlpZGUswgmI6EhaHZT4isOHUb6Rj3Tzd0VEpvJKWht7CwAA2AINZlfT1GLOyOIFIx7JnOaWhpu22p8RWnyUjjqOTZppRcOdI17DoQC47vEvRLUxGGrnpw2hqhSy5gc5jD7jeLFBx+TtPVMndTVQzRYYXQxP+PfUH6G2H0rLiGHdyRYlVR1skTalpc+PK03dltYEjeurRU3clOIzI6V5Jc+RwsXOOpK2UHip5WDkvgTSelHPEXtA1aG3vcdS3fVGl9d5qed9h7jyZ8ptmzXtsXqEQeIZFLV8nawUrOdkir3T81axezNfZ1rsYXW4XiFRFLRUdpIgS974i3mdNRc792i76IPF0rWvwjGn92TR3mnLY2kAPBvbQi5ur4pMDyUwdsZDpGOg6PAtAvfhbevYog8u1sdPyvpXPm5x7qd3OSnYXE6Dq02Bc2WimxGixsUk0jpO7HStgBFpGgjUaXP1r3SIPM4pLFj1HRU9E7NNz7HvFiDCBtLuC9MiICIiAiIgIiICIiAiIgIiICIiAiIgIiICIiDUb77P+Yb6TltrUb77P+Yb6TltoMThYoruFwqLnZqizDuV1iUlxKsy1BYuAXnpzet5QfssfoPXeXBlbes5Q38Fj9B6S2jl/k3BNJW/ON+4r2oYN+q8Z+TX3HXfON+4r2i1qAoe7Kwu4BSqS9JhAV3BRrbB0fxm3U3LmMe0XLdoUuN3NI2hQR0szTlO/gVPaAx3shABsddmxST7Nfc1uqXedMzR1gKobm6Lb5N5O9XYW9gaOJ/qsyxSc2XDM+1twKj2L4hP7pQZ0WuSxurXOZ4wbK8cofdptmHDeguWtcbkAqSQ0akAKsmfKcm1Y2c3fp99+mgvz0fxwhcxw3OV9LLG/mvhZb9W1BAAGzQcFKqxri7S+X9LarOGXaudxoIllGxTSJRTlPBSGcU1RAcfGuLy115KVv7nptXdAAXD5bfmpW/uem1dJNK4eDfmRB+2s/mBe3cLrxGDfmRB+2M/mBe1c6/iTKiERFyAC5WRY1dpuFvGiy1K7v6T58ei5ba1K7v6T58ei5bG2iIgIiICIiAiIgIiICIiAiIgIiICIiAiIgIiICIiAiIgIiICIiAiIgIiICIiAiIgIiICIiAsVRMyngfNJfIxpc6wubBZVp4u9seE1jnuDW8y8XJtuKDC7HKNlGyrdzwgfbK/mnWN9m5KjG6OnqjTPMvP5OcEYicS4XtoLanxcCvPVdVTjkPhw5+O94RbMNocL/UujNV08PLOOSWaNjH4fZr3OFic99qDpUeM0NZRy1Uc2WOEkS5wWlhG4gqW4rTmqjpniWKWUF0YkYW5wNtuxeaqaOaqp8fq6GMvinkjMQb/i5SC4jjfVdDD63BcSmp5aaN8tTH0rPLjzHEknQf1QdJmNUj4Z5Wc6Y6dzmyuETrNLdo2LKMTpTRRVed3NTECO7TmeTsAG1edw+pg9QeUPs0etROR0hqC0W+tUe4twzk7XtOelpSOfLdQy4AufEg9NTYjBUVL6UZ46hjc5ikblOXiOI8Sx1GMUlK2ofNzrWU5AldzTrNva27rC51Q6Ks5S0NZTTRuhpIpDPK1wLQCLNBOziVo43iFDNyfxZzKyndJUPBYwSAuIGVo02/BJ+lB6ObEYYnxR5ZHTStLmxNZ0rDabbvpWI41RDDTXl7+5w7K45DdpvaxG0arnYjidOMWpInTNgilgLm1TBdz9e8adbcfqXFkqYG8kMWg5zLIKt1mvvm9sFtu+yD2EOJU81YaQF7JwzPkewtJbxF9qwerlF0HZn8zJJzTJshyF17WuuRTSj1zwy09T6p54HNfILewAC4ALejqfpXLq8Qp6rCYJec5p0dWwupY25WQDOdum3rP0IPZuxCnbiAoSX8+5nOBoYbZb2vfYsbMWpZO6spk/sukvsZ6Ol+Gui49VPHPywpxFW8wTREBwy3uXXAs4fTxWDD6mBjeUYfVskOYnOXNGboWvppt0Qd1+NUTKCGtc9/MTODWO5t2pOzSyyz4lTQVEVO5zzPK3O2NrC51uJA2Lxkzmu5KYXPPOzoyxtijDhZoB6RPX9wXZxeWOfHaQ4dO2OrjYXT1AILI4NvS3G99EHcoK+nxGn5+lc50ZJAcWlt7eNRNiEENdFRvL+emBLAGEggbdVyuRMjH8n42te1zmvfmAOo6RWLG5yOVGFRwSxNmyStu93eXAsbcdthvQdqnxCnqKyeliLzLT25wFhAbfZqslVVQ0cXOzvytuGjS5JOwAbyuDyeNPFyhxmGGZr/aSDnuXkNOY9ep1WblSJIxh1YGufBS1TZJgBezfjfQg6UOKU8tU6mdninazPzcjbEt4jiuBK6lrGOxCvq6/m79LudzmxQjc0238TxutqtEeKcoMNkopWStgZKZpIzcBrmgNBPWb6LWweop6Lk3UYZWuayogEkboXHpPzEkWG+99yDsiuoaB1JRtLxz49hs0uD9/fedbE1dDDUOgdnL2x86Q1hNm8VxDg9S7khS05cRXUrRLEb6teNQ36tFv4MZK+ikrqiMxOrALN3tYBYf1P0oMhxyiFDFWF0nc8zg1juadqSbDSy2J66KGQRZZJJS3PzbG3dbieC8xjVK7CcFoqOWujfHFUR5Glga4tzXuTfd4lsYhVU1ByjfNiJeKOqgYIp2ucGgtvppxvdB13Y7QNw/u7nXGnzZC4MJLXXtYjaFmmxKngqoKaTnBNUAmNuQ622rzeOmhj5LTmiYIIZpmuYXXBlNxdwB1/wD4s1bI2LlPgxkxAVAIkILsgsC0W2AbUHehxKnnqKiCPnDJT25wc2Ra4uPGsLcboDhoxDnXCmJytcWEFxvawFrnVcWkkjqOUGNR90RMpszHSu5yxcA0Cw6r7T9G9adNPRv5DU1OTztSZHCCKN1niTO4tI4WvfxIPVQ4pTz1EtPG2YywsD3sMZBAIuNvFZG19O5lO9sl2VBtG+2hNr26jt+pcDAqgw47iTa6sikqBBCXuBAFw05tnBYu4ql+GVUQBa/EqjPSwG45kXvn6uP1cUHrkWOBj44I2PkMj2tALztceKyICIiAiIgIiICIiAiIgIiICIiAiIgIiICIiAiIgIiICIiAiIgIiICIiAiIgIiICIiAiIgIiINRvvs/5hvpOW2tRvvs/wCYb6TltoCxuFlcmwWMm5WcqCIi5izRvXCm928ov2SP0Hrtg2XDmN63lDbwSP0HrpjYOX+TX3HXfON+4r2RfwXjfya+4675xv3Fe0IBVsGMm6KxZwVcpG5YsoIoUqAoOotuUjV1t/BQ9rxbKLjfbarJRZpY0bA1Oej+OFVvNX1779LasulupdIIa9ru9IKZG3vlF+Ko/mr62v1bVMWexzXtuvtQWLmg2JAPWpIDhqAQqyRiRtj9BWLK1vfsLett7IMnNR/FCmzGC9g1Y7xf7h+0gEZ1Db9ZQXMmb2sZuvcq3Adr05OA3KXEuOUHK3eVDC63sbAB1703ALHkZi6xGoA2K4Ikj6juUZ3NPTbYcRsUN6EhG52oQTETlLTqWmyyLEw2kfwNlcvCm4LLg8tiPWrWj9T02rtFxK4XLT81qz9z02qew4mDn+5UH7Yz+YF7cAleJwYf3JgP/mM/mBe6T12IDbbVVwsVdCLhWzgY0abFEXNGVald39J8+PRctoG4C1a7v6T58ei5dYrbREQEREBERAREQEREBERAREQEREBERAREQEREBERAREQEREBERAREQEREBERAREQEREBERAREQFyXYfUv5Q93ubAYO5+YLC4l3fZr2tb6F1kQQAALBQ1jWklrQCdTYbVZEBRtUogwy00U1O+newc08WLQLAhXEbGx82GNDLWygaW8SuiDBBSw08TY42NDGklot3tzfT61lAAvYAX10VkQFTIzXot1NzptV0QEREBERAREQFClEFWsawWY0NHACyFjS4OLQXDYbahWRBzcRpsRqJ2spaqKGlcwtluy7/G0+Jb8cbYo2xsFmsAAHABXRAVXNa8Wc0OHAi6siCFKIgIiICIiAiIgIiICIiAiIgIiICIiAiIgIiICIiAiIgIiICIiAiIgIiICIiAiIgIiICIiAiIgIiICIiAiIg1G++z/AJhvpOW2tRvvs/5hvpOW2go862VUOpRcrygBcq5aCjRYKy3JwrEQQuBNpW8oP2WP0Hr0a89O3+28of2WP0Hp6jmfk1NqSu+cb9xXtV4f8nHuSt+cb9xXtA4hLlqjIqvdlaXcAoD+KrMbxkDVXcFo25Wa7TqVQBz7vDi3gOpWl1AYPhfchfY5WNuR9QVFXEH2wZHbnBTnc3vxcfGCEyW1a1w4AqGnLYtvkO47k2LgskG5wUc1H8UKHiO9y36Qq3i/3CP3ikoytY1vegDxJnbe1xfgsPQPehzz4zZXjiDCXEC54bkGVERBFlj2yv6gFlWNxySB3wXaFBQG7Wk/CVlVwDQWO0be7XDclxoXStsOG9ZuIsiMBdckWbuUFrxcgh3Up60SilrgW3AsdluChZs0AFyuNy0FuSlb+56bV3GiwXC5bH+61aP1PTatyaHEwYj1kwftjP5gXt8/UV4bB/zLg/bGfzAvb2PBLaLhwKlY1ZrtxSZfkHjeqrIRcLGs5TkXb3q1q7v6T58ei5bLe9C1q7v6T58ei5bnQ20RFQREQFo4piUeFUhqZ4pXxN74xgG31kLeXD5Z/mzV/u+kEHXp5efhbLzb4w4XDX2vb6CVlXn8UxF9C3DxLJLT0T2ey1ETQS11hlB0Nh9C6eFPfJh8b31TaokuImbazm5jbZpssg3VjnkMUEkjY3SOY0uDG7XWGwLl1FTNPj4w0TOp4hTc8HMAzPdmta5B0C1aGvxKbA8RqZJ4+cpzIyJ/Nbcl+ltsb/0QdymldPTRyvidE57Q4sdtb1FZl5msrsQj5OUGKR1TxlbG6pa1jTnabXIuNCulNVu7odPHUONLT05lka0NIfcXGtr7AT9IQdRF5cV2Lz01PXUkVVJI8h7oS2MRFh3A3vfrWw2XEqvG8SoW1whjibGWObECW3BNhf7yg9AtatrI6NseYFz5XiONg2ucdy1OTtZPW4UySpcHTMe+NzgLZsriLrn8o4ZHYvg5bUysDqggBob0TbaLjb47oOvQVslW6Zk1JLTSQuykP1Dutp3hbq43dE1Xi8mGRVUkbaWJrpZQG53udsGywFtdBvXNnxfEIqDF6czNFVh9i2bILvYdmmwFB6tFzsLirheerrBMyZjXNjDABGba671p4jPiHq/TUdPVNiinhe72sEtItr1nVB3UXl4MQxKnOLUE9S2Weki56KoMYuWkXsRsSCuxKmwaLFKisE3PxMYyDmwLPcQA6+/ebIPUIuDTS4pHikAEdXLSSAiY1DYxkO4ty7upa2G4pNWVccUtc+nrhN7NRytAGW50ZpfZbeg9Oi8zLiGIV8VTNQd1B0cjmQCNjDG7KbdK+pvbqssktZismJ4dAZG0pqad7pI8gdkcAL63126IPQqGPbIxr2EOa4XBGwheYdUVr6DHaKeskc+ibmZO0Na5wLCbHTq3LYpzV0/JnD3Q1eUPZDzksuUc1GWi+XTU8L3KD0K1qiq5qikqII3VJaLtZHqXeJcKCtqZ5cXoe65zHDC2SKVzQ2QXBuO96ttlSkkq6PkMKqnq3c42nD252NIZbcLAee6D00bi+Nry0sLgDldtHUrriS1801ZQYdFKYpJ4OellABcGgbBfS5KwCvrabEqzC3z844U5np53sBcBvBAsD40HokXkDiOKQ4Jh+LPrQ4Pcxr4ebFngmxueK9cg16SpfUOnD6eSHmpCwF/wwPhDqWyvO0tfXyYfjT3VDTNSSyNjdzYsA1txp/8A1YHVuJwUWE4i+sD2zuhZJBzYAIcBc323QepWjiWJRYfQTVZY6ZkWjhHYkFbcrS+NzWvcwkWDm2uOsXXioGSesbEJX1MsmZ0gLX5bXz7b2vf6UHtIZOdhZIBYPaHW8YWRecbNX0VdhJfViSCrHNuhEYAb0Lgg7dyrLiNdX92uoe6mGCR0UPNNYWFzd7s2up8yD0qLWw+SomoYX1cXNVBaOcZwO9cSJ+LVuK4jSx4gyFtNJHlIhB0IvbxIPSIvLuxDE6+kkq6BtSJBI4QsYxhiIa63Subm9jwW6+tqZ8Vo6CQupOdpjM/LbMXiwyAm+zU/Qg68zzFBJI1jpHMaXBjdruoKtLM6eljlfE6Fz2hxjftb1FcKkrsSkocWe6pYTRukjieYu+yi9zrY/UrDF6j1Kwhgk/teIZW84Wjo6Xc62y/ag9Ci4MlVVYbjVNRPqHVEFY1wY+VozRvA6rXBXPFZi8mA1df6oBr6SWQACIWkyu2HgPEg9ctTEq1uHUMtU+N8jYhctZa/nWhU1U83cTzUmlp5oc7uasZHPIBDQCDpa+wLRNbPXcjMQfUuzyRiWIvy5S7KbAkbig9FSzCopYZwMolYHgHdcXWZamFe9NH8wz0Quc2erxWbEG0tS6mFK8xRhoBzPAvd1wdNbWHWg7iLhTVtaKnDcMlkZFVVDHPnkjF8oaPg30ue1YzXVtHiNXhr5+dPcxqKeZ7QXADQg2sCg9CtSsrW0roYg0yTzuLY4wbZiBc67gAF5xtfircCoMWdXA3ewPh5sWeC6xuePiW3jEEj+U+D5auZmfnrZQzoWZuu07eu6DsYfWPrInukppaaRjyxzJOI3g7x1rbXnp66qqa6rpIHVQFKGsD4GsJc8i93Zt3UBxWCpr8ajpMJ54spqieoEMrSwG+u3b5gg9Qi4E1RW0ctPh0lTNUzS55HSxRtDwwEWAB037epadZXY1R4ViL3c5G2HK6CeZjc7mkgEEA2uONkHq0XAknxCjxjDzLViWGsc5joRGAGdG4IO361kZNV4q+v7lqnU3c0joIg0DpPA1Lrg6X3BB20Xn5sQrTVwYdI2QTin52d1IGk3vawzbAtzA5cQfDMzEY3gxyERSPADpGbiQNLoN41DO6u5wC54bmdbY0br+Ox+palTi0VNhz690Mz6duuZgGrfjAE7FabCqabFIcRdnE8TS0WdZrhrtG/aVysYwumwrktijKUPDZAXkOdex00HUg3Tygpo2QyVMFTTQzWDJZWDKb7LkE2+ldbbsXjap82Kw4fgdQxtJHLEyQTF2bnAAOi3rXdxatfRvoqOnEmeoJaDGAXBrRc2vpfZtQdZF56OqxiBteBTzzRsiz075w0Pzb2kN28R4lXDMWZI2WqZiMlRFDTPfNBK1rZGPFjsAGnfBB6NF5htbi8sFNWU0VVK95a58LmxiIsO5pvfTismM1dZB3fIKwwugZnp4oWh9wBcl4sba3G5B6NF5ysxDEHyYKKedkQrQc45u9jlvf/ANLLDJW+qEeES1rnPZCZ5ahrA1zhms1oGoHWepBv4xibMJoXVUkMkrQQLMtpc21W+vK8oWV0XJStZXyMlc2Voje3a5mYWzabfEtw1FfR8o6SnmqufhrGPJZzYaIy0XFt/wBaDtvcWRucGlxAJyt2nqWKjnfU0kc0kD4HPFzG/a3xq1WZBSymF4ZIGktcW3APiXnvVerbycw6smfJlmI7pniYC5jddQLcbbkHp1Rz2tc1rnAFxs0HebX+4FaOCzGop5ZBWitidJ7FILXDco0NgNb3XNxaKV/KvCmtq542vbKQG5bNIbtFwdvXdB1KbE2VOJ1VCIpGPpg0uc61nX2WW+vNNhqJ+VGKx09T3O4ww3kDA52w7L6KIMcqRgVI55MlXPUGmzMaL6EguAOl7D6yg9MtLFMRjwukdVTRSviZ3xjAOXW28haOHS4k3FXRSR1L6F8dxJUBgcx/Do7QVblf+bFd+oPSCDZqMWjpsOZWyU84Y8tAYA0vN9ml+vYtuCUzRNkdE+In4Mlsw8diV5zBawT4oIMUZzVTExvckbu8LLd83i4//d66uOYg+gggETSZaiZsLbAEi+0gHQlB00XBpXYqcQkgvVCkkiJbNO2PPFJ9GhH0LFQ4lVnCqyGqqScSgm5m+Vo6RNmEC2w9qD0aq17XFwaQS02I4G1/6qkTHsgax8rnvAsZCACTx0Fl5vC55MPpcbrZqqaZtPVSjI/LZ5AbYk2vfYNNOpB6lF5qtq8QoMGhxg1Rm0Y+aAtbkyuto3S4tca3XoT7LD0XOZnbo5tri+/VBhra1lHRzVJY+VsIJc2OxOguVeiqBV0UFS1paJo2yAHdcXsvMYQ2V3JPEZpKmaXM2oBa/KRfXW9r3+lWinrsPosCqBVB0E3MwOp8gsGuaNb7boPWIvP1FdVVlXWw0xqmNpnc2007WG77A3dm8ewLp4TLWTYdE/EIeZqbWe0bPH9KDE7GI24qMN7mqOfLM40bly8b5l0l52T8/Yv2I+kkcmJ1mJYtSDEBE2nMeR7IhcAtvYXQeiRePOJYs/kzHjArGtdCbOiEQtJZ+Uknr6l0K2rxB+P0tHTVTYYp6dz/AGsOLTx6z5kHoEXlHYjidEzFqGaqbJUUkHdENQYxdzbbCNl7rNJX4hhuDnFamqbOJIWBkHN2DXm1jfaev+iD0qLz+I1FZgvctVJVvqYJJGxTse1ul/hNsBa3BXp6yppuUU9FW1bnwvh56nzNa0WHfAkDaPuQd1F5+bEKqngoo3STSzV8ji0tYzMyMC9gLAXtbb1pTzYsx1axwmEDYTJBPUNbma4bWkNOvFB6BF5KWvxWLAKPGO7QTaPPBzYtICbG5467lvievo+UdLSz1fdENWx5LObDRGWi+n/tB3kXl34hiddSy1VAKnnGyOELGMYYnBrrdK5ub2PBZhU4pUY22jM7aYSUPPFojBMbswB8Z83Ug9CoY9r2NewhzXC4I3heUkq6yo5M4vHPVPM1HI+LnWANMjQBt069y72CRujwilzzPlzRMIzhvRGUaCwGnj1Qb6q97Y2Oe8hrWi5J3BcjuuXEcYqqGGokp46RrczowMz3O13g2AWh3bU1uE4xR1Ezm1FCHNdLGGjnW5Ta4INr77IOpBi7p56cNo5zTVIJjnGo/eHwbrqLk8monswOjLp5JA6FhDXBtmabBYDz3XWQEREBERBqN99n/MN9Jy2jsWq332f8w30nLaQY1LRcqFdg0XOTkWUEgKHGyotXLQvnC8/M4d28of2WP0Hru2J3LgTe7eUH7LH6D1JaOd+TYXo675xv3FewIsvHfk2NqWt+cb9xXtSLhWzYxoikEZSXbAsSbRChAHO1FmjrVnNIZdurlr1qoQam29VuCbteG8Q5AdoYc7zpfcEmIE3jDt+b+qzWWK2rY27G6lZlsEREBERAUEAix1ClVc4NbcoKZXs0b0m8CoFwdILH6EJe4Xc7m2+dReP/AHXfWgtkc7vzYfFCnmWbhY8Qou9m3pt4japMvxWuJ8VkFQxzSSTe6kbVUOc4uzW04Ky55djKvPctPzXrf3PTavQblwOWotyXrf3PTatUcPB/zLg/bGfzAvdNNwvC4P8AmXB+2M/mBe5YN6fYPGl1VXf3qos5djIqOHSVxsCW1ut2bBatd39J8+PRcttald39J8+PRcqNtERAREQFzcdw6XFcMko45GR85a7nAm1jddJEHMdSVodFlkgfG2Hm5IXg5X9fV/7V8Gw0YXSOhDgc8jpCGizW33DqC6CIPNYk19bjsjKeqow+nja0xVLL2J1JbqDsstmkFXVUNZh73UWkfNskpgQwZgQQRfaNv0ro1eGUNa8PqqSKZw0DnNBP1rPDDFTxCKGNscbdjWiwCDUo8PEWDx4fU5ZWti5p1hYOFrLHhWEsoML7ileZ84Ikc74QtYD6rD6F00QefoMGxOjZ3EMRY7DweiCz2UN+KD/VbtPh88GMVldzkZbUtY0Msbtyiw1XTRBzsFw+XDaR0EsjJLyOkBaCO+N7KmKYbPW1tDPHJGwUsnOWcCS7S1updREHKnwyZuLtxOkexsro+bmjffLINxvuIWCowJ81HiLedYKmvPsjyDZoGgAHUu4iDDSxvipoo5C0vY0NJbsNlxcT5712YZzBZnEEps/YRpp1L0C1n0NM+qbVOhaZ2aNkN7jxIND1IkcMQmkkYaqtZzZIBysbawA4p6i87ycbhNRKCWsDWyMFrEag+ZdhEHIw6ixSN0YxGvjmji70Rsyl53Fx/osLsGqaptC2tlhe+ke1/dDQecdbd1dZXdRBwGYPiNFXVD8Nroo6apeZHRyx5sjjtLdVtPwub1UoqpszSyljcyz7lz81rknjouqiDjNweYzYs6SZmXEGBtmg3ZZpb9O1a78ExB+GUMJqoOeopGOjGQ5CGiwvre69CiDhwYPWDE6uqnqonNq4RG8NjIsQCNNdmqrDg1a3k7JhctTCbx80xzWGwbrqddT2LvIg41RhEz5KCqhljZWUbclyDlkbaxaVk9S5JKqprZXR90yw8ywC5axv9dV1UQeflwGok5P02Gc/EDA5p5zKdcpuNF3hfKL2vvVkQcWDCKiKmxSIzRE1z3vBynoZhb6VWfBqiXCaGiE0QNI6N2fKelk2ada7iIIF7a7V51nJ+sbhFXhvdcPMyucWHmzcZnXudf8A7dejRByKnDKiZ+GuEsQNE7MdD0tLfQtf1GxCjxGefC62KKCpdnkiljzBrt5au+iDFTxmGBkZe57mjVztrjvK0aHD56bFK6rfJG5lU5pygEFthb6VmrMQbSzxwinqJ5JGlwELAbAW23I4rSi5RwzsmdFQ1zxA4tkyxg5SNo75BhgwXEqCpmbh2IRx0czy/JJFmdGTty/+1hxON8+LxU1PWUwdSwj2OqbmuT8Iag3sNvWvRxSNliZI3vXtDhfgVr1eHUVcQaulimLdhe0Ej6UHMpG1k1NV4a91CRzRa19MCGsJuLEX271MmAvkwmipufaypoS10MwbpccRwK7EFPDTRCKniZFGNjWNsFkOiDm9wS1FfBW1Zj5ynY4RMZctzHa4krUjwSobglZh5niLql73Zw02bmNzot/DMTZiTqkMikiNPKYnB9rk2WasqX0wiLKeSfnJGsPNjvAfhHqCDmDCa6Kso6mnqYA6GmFM8SMJFr3zN126BUhwOrjweuoHVUThUveWvyG4zHUnrXfRBr0MLqeiggeWudFG1hI2GwsuTJg9fTYrUVeF1kUTKqxljljzAH4wXeRBx6vBpJJKGphqP7ZSEnnJBpID3wNtl/MrnDJZqmorJnx90SQcwwNByxt1J8epXVRBwHYFUHk9BhYnivE5p5zKdQHZti26vDqmoxSgrWyRNFJn6BBObM2x13LqLR9UmerHqbzUgk5oy5zbKRcDRBo1OEV0WLSYhhdZHEZwBNFKwua4jQEWV6zCKmpbQk1TXyU04ne97e/dwAGwLfr6xtBSPqZIpHxxgufzdiQBv1ISgrG19KypZFJHHIA5nOAAkHYdCUGnjOFTV0lNVUdSKaspicjyLgg7QRwWGrwmvr8KqKerrI3TzhrbtYQxgBvoL6k8V3EQcqsw6oqanD5hJE3uR5eRYnNpb6FrPwevpcUqKrC62KKKqOaWKWMuAdvcNdq7yIOFW4HUc/TVmHVnNVkLCxz5RmEoJucw8ZK6VDDUxRudWTtmnebktblaBuAC21rSVT2V0NMKeVzZGlxlA6Lbbig2VoYzRSYjhk1HG9sZlblLnC9lvog49ZgprcHhpJZGsqKcNMM7Bq1zRoVXEMJq6+kpnOqmRV9K7NHPG02JtY3HWu0iDkMosUkpZTU10fdTmhsZiYWsZqDe19SbKpwY1OJitq2wtdzLoXtiB9kzCxLj4t3nXZVGPa8XY4OFyLjiDY+dBw8PwfFKNgoziTH0DTZvQ9ly/FvfQdaibBK1zsUjjq4hBX3cS9hL2ki1ttrLqVuIR0boo8j5Z5SRHDGBmdbadbAAcSqUuJsqKw0j6eeCdrDIWSNGy4GhBIO3dwQaIwas/wDxTn1EBdQX0DCA7o5bbVkxXCamfEIMRw+pbBVxN5sh7bte3bYrsrQjxNj8ZfhvNSNeyHns7rZSLgafWg06/B6uvwiWlmq2OnncHPkyWa0AggNHDRZ6rDZ6jF6Gu5yNopg4Flj0swsdV1EQYp2vfA9kZAc5pAzbFy6PDK6hoaGnhqIndzAteCCGytO7qXZWhi+JswmjNTJDJK0EA5LaXNtUGPCMLGHPq5Og01MmcxxizGaWsFXE8NqKjEqKtpJo45KbO0iRpcCHC19DtWWTFoYsVbh745hI9mZr8nQOhNgeNgVbCsTixWnfLFHLEWPyOZK3K4GwOzxEIMNNh1RBjFXXGWN4nYxmUggjKNv0rSHJyR2DdxPqQ2aOczwzRtIyuJJ2fSvQog5uHU2IteH4lVxzFgs1sTMo/WPEq2N0EmJ4XNRRSMj50AF7gTbUHZ9C6CIOLieCHEcKhp3PYyqhDebnaDdhFtR9Siqweqr8JZTVtW01MTg+KojaQQ4bCQu2iDl0UOIQAzYtWwyNiabc2zI3rc4+JakFNR1/KX1QpZBKyOEZ3MN2OfqG/SG3+sLuSMbLG6ORocxwsWkXBCpTU0FJCIaaJkUY2NYLBBmXFhwWVr8RhlmjdRVkj5C0N6d3CxF9lgu0iDhNwaqkwmPCqqojfTMLQZGg53sabhttg2AXXcAsLDYFKIODS4LWU2HVlAKmEwy84IzkOYZ9513dStPg1RNh2G0omiBonxuzZT0sgsPFddxEHCnwivhxWWuwusiiFRbnopWFzSQLZhbeutSwvggaySV0sm173fCJ26bvEs6IOQ7C6g8oW4oJY8rYea5uxva973V6XD6inxHEKoyRO7ryWbY9HK230rqIg88MAqByZdhHdEd3OvzmU7M+bYsdY2dnKzDWxmMyNpXg5r5T2L0q1n0NM+rbVOhBnaLNk1uBwQc+bB5p4sRfJLH3TWx81mAOWNlrADjtJWWfCBV4CMMqni4jDBIwbCNht9C6iIOQ7DamripYa+SJ8dO9ryWA3lLdl77OJ2q+MYPHij6Z7nljoJLkja5hFnN+ldREHLxrCnYjDC6nmNPVU788MoF7HeCOBUQUeIvgm7uqopJnxmNgjYWsbfaSL6nYuqiDgzYHUScnIcK5+IGPKOcynUNII0+hbVTh08+M0VfzkbRTNc0sselmFjquoiDz8ODYlQVM4w7EI46Sd5kLJI8zoyduX/2tuPDJo8aZXNla5jabufK65celfMTxXVRBw48Dl7ixSnknZaue54LWnoEjZ17Fv4VT1NLRRw1Uscj42hg5ttgABbfvW6iDlPwyaHGH4jRPYDMwMnikvZ1tjgRsKqMHcyir2Nkb3RXFxkkI0FxYADgAuuiDTwulkosPgpZHteYWBgc0WvZbiIgIiICIiDUb77P+Yb6TltrUb77P+Yb6TltoMbh0ldLagqVJNDE43KlguVB2lWZvWJ2LE2C85Ob1vKD9lj9B69E4XC87N7t5QfssfoPWqOX+Tj3JW/ON+4r242BeJ/JuL0tb8437ivbbEnYo7vlUtLxYedWcblVcS1pLdOtZnYsIh8PpHrTm8usZy9W4qBIR37T4wLhM7naMFushdBBzHvoQ7ruFIEhFgBGPrKqcoNnSuJ6ipbfbHJm6igyNaGCwVlRjw4cCNo4K6AiIgIigm21BKxnpS2Oxov8ASp5xnxx9aq2xldr3wBQVvcZ3DNc2a1WcXtF3hpbvAVAbMYT8A2KvNmLQGglp22QGdB5b8Ei4UXe4Ou4NaDtA1Ui9+ceMoAsAq65A07ZHXI6kGRgbkAbsKqdFMWgc34pVnNv41nKbENdbQri8tfzUrf3PTauwRZcPlmf7rVv7nptUl1wONgwHrJgP/ms/mBe5XhcHJ9ZUA/8AMZ/MC9sSSrctCXG5UJa6sGcVnVormPFXDr7VGTrUFpCvMGRald39J8+PRctlpuFrV3f0nz49Fy2NtERAREQEREBERAREQEREBERAREQEREBERAREQEREBERAREQEREBERAREQEREBERAREQVyjNmsM1rXtrZef5Jd/i37a9egdexy2vuuuXgmGT4a+rMskcgqJjL0QRlvuQYKqumlxKehphUsjpmNuaZjCczhcd9sAFtixxVWLOoKbu3LRnniyeU5Q5zbdEtGoudn0LNXYTWjFTiOFVUcMsjAyaOVpLX22HTeq1WEV0ktFVR1cb6mne57+dacji4W0A2WGxBq0uPTU+H4vNO51QKKTLEXtyOcDsDtB9y6McOKMqaSZtW2aJ4/tLHgADTQssOPErVh5Pzu9U4qyojfDXHMcjCHB1tu3YFlwzDsVgEUNZXRS08HehkdnPtsDj2IOTTNrQ3H5qSr7n5mpkk0jDi4ht7a7Bot+qxSsOFYPVxSNj7pmiZK0NvfNtsd2xZ6fCKmGDFYzLETXOc4Gx6GYW+lVkwWpdhWHUYlivRyskLrGzsu7qugiWbEZuUNRQR1jYou52yNIiBLLuI0vtOm0/UsNPjFZFycxCoktPU0UskQdltnykWcQPH5l0GUFQ3HJMQL4sr4BDk1uLG97/SufPSy4Tg2IMlqoo3VlQXMkA0aXkCxvu60F6iorqeuwyKnrufZWXzl8YdawvmFrWC7lQZW08joA10oaSwONgTbS685TR12GujkY7CZGmzA2Jrmvc2+xpufqXfxCmNZQT0zXmMyxlgcN1wg4MOJVUOI4XE6sNT3VmZOMgLGuy36DgBsPWVDKjFqr1XaMQbF3HIchbCNbNuBrsHnWQYJibvUxz6mlDqE2aGxmxGW19u36lt02F1MPqpeSImtcXN29G4trxQaoxuolwrCcuVlViBDM9tGfGcAkMMsHLRjZKh84NC4tLwMw6Y00AupfydmdhFBTsqWMq6B2aKUNuD4wtiDDcRONRYjU1FNdsHMuZHG61r30ufP5kGzyg94MQ/Z3+iVbAveHDv2WL0Ar4rTSVuHT0sTmNMzCzM6+lxa606akxelw6Gkino7xRiNryx17AWBtdAxTEZGYnDh8DZ7uiMr3QNaXWvYAZtNt1qR1WMtoapsjea5uVojqajK080TqSBpcf1WWswOpPcdTQ1YirqZmR0j23EoOpzfTc/Slbg+IVtE3nqyM1bZmSizSIujezbX69qCmHV9Q/Ga2gZUumiZAJYpJo7Fp2HcLhYcFmxivw6OvfiDAAJAY+ZBDrE2O5bcGF4gzGpMRkqKdxlhEbmNYQBbYBr51mwjDJ8Owg0TpI5HDNlcLgaknX60HEGJYsOTlLjBrWkh4D4uaFngvINz2Ls1NXVR8o6KmEo7mmie4sDdbi20/StY4BUnkzHhHPxZmOB5yxtbNm2Lcmw+plxejrs8QbTxuYWa3Oa19foQaMUuK1lVitOK9sQppBke2EX1be2u5Q3GqmXAcLqC4RyVkzYZJQO81ILhu1t51vUmHVNPVYjMXxO7rcHAC4y2FlyqmikocIw/B31dM2UyOIMrfY5Gi5sQeshB0KaeubyjkoO6OdpWQiYl7AXam2W4t49i3cXkqYqB7qN0bJLi75CAGNvqdeAXOw01tHWxwSnDnsmJzdzhweLDvjcm40t9K3cdw+XEqEQwStjkZI2QZxdpsb2I4IOfSVs0uL1WHMrJpITTc6yVzAHtN7Gxy2I+hZORrZDyfglfPJJnLzldawOd1yNL69ZKvBhdeMb9UJ6iA54OZexkZFtb6XPnKzYBh1VhdGKWeaOSKMu5vI0g2Libnr1QYcdwyqqZ6euw2dsdbTA5Wv717TtBWPCcZbWYgafEKN1HiccZGU7HtuCcp+hb9XS1bsQhqqWaNoZG5j43g2fcg7Rs2bVhjwyafGWYlWGNroozHHHGSQL7SSbX+pBq082J4phYxGhqRHI95MUDgObyB1rO0vcgcVjqI6iXlgWQTCCQ4fq8NzZfZBsBVqPBMTw90lNR4hGyge8uAMd5IwTqGnYt1mGzR473e18fNim7nDDe9r3vf6EHMix2qpsBq5Z3NmqqeqNMx5Fg83FiQPH5ltV1RWYPVUMklU6pp6iUQSte1oLXHY5tgLDTYqDk66XDcQo6mZlqqczsewG7HG1vuW27D6qsNGMQkiLaWQSnm73keBYE32bb21QYKWoq8YNc+nq3UraeZ0EQa1pu5oF3OuDfU7BZc3EsSfinIiaeVoZMyRscoGzMHi9l16bDKnDqyrkonxOhqn84WS3GR+8i20dWixVWAudye9S6eVoc5wc+V4752bMTYcSg67qdj6hk7rl0YIYDsbfafGlPAyBrgy5L3ZnuO1x4n6gsjc2UZrZt9tisgIiICIiAiIgIiICIiAiIgIiICIiAiIgIiICIiAiIgIiICIiAiIgIiICIiAiIgIiICIiDUb77P8AmG+k5ba1G++z/mG+k5bR0CCC6yrmKixJVsnErHNFdqA2Ktk61UghTVgyA3Xn5wDW8of2WP0HruA2XBmce7eUH7LH6D1qZDm/k19x13zjfuK9m51ti8V+Tg/2St+cb9xXslLfoFcN6NjvUNbvKSOyxuI4K4wY7lrHGNwLRuIVnklrWg2c7RVa3KTHuc1SLvY0jv27QVoBe5bGGgDaSoILibgNkGoI3qWF3OHokNOpvxUkjnS74LBqUEE3ySDfoVmWC1oWA6En+t1k5xnxh9aC6KAQdhB8SlBjlkEY6zsCxixN3Ne8+LRZ7b1Vz2t2useCCl//AIdPoUDmw4OyOYfEr86Piu+pSJGHTNY9eiCpFznjs6+0cVVov7W8t/RI2K5jBN29E8QqmxcBILO3OCCwj1u9xcevYjelIXbhoFV3OAZdt9M3BX0jZ1AIKx+2yeMLKqRAhtztOpV0EEX2rg8tWgcla0/qem1d9cLlt+alb+56bUHBwYf3JgP/AJjP5gXuAzivE4N+ZEH7az+YF7lTUEAAKURUFClEEAWWrXd/SfPj0XLbWpXd/SfPj0XINtERAREQEREBERAREQEREBERAREQEREBERAREQEREBERAREQEREBERAREQEREBERAREQEREBERAREQEREBY5oY54nRTRtkjcLFrhcFZEQaVJhWH0UhkpaOGJ5+E1uv1rdREBERAREQEREBERAREQEREBYKqjpq2LmqqCOZl72e29lnRBrUdBSUDS2kp44Q7bkba/jWyiICIiAiIgIiICIiAiIgIiICIiAiIgIiICIiAiIgIiICIiAiIgIiICIiAiIgIiICIiAiIgIiICIiAiIgIiICIiAiIg1G++z/mG+k5bS1W++z/mG+k5baCALbFKgG6lAUbVKhBBYNy89M3+28oeqlj9B69CXBeemd/beUOm2lj9B6zwOZ+TZt6St+cb9xXtQANi8V+TZ1qSu+cb9xXtQQVeNiVjn9qP0LIquGZpB3qisoNg4bW6oWB9nNJB4hI3XbY7RoVUB7CWNGm0E7kBzXAdOXTxWUNbmA0yxjcd6kgNcNr5OvcrCPNrIcx4bkFXmN5FwX23AXQHhCbeIK5exmlwOpRzo+K76kGM5dvNvaeLQrRy3dkcddxta6uJGk2vY8DorWugrIHFtmusVRhbHo5uU8dvnV3PawgONrqQ5p2OB+lBHOM+OPrVXSMcLWz9QF1fKzbZqgvY0auCCjGPDrjot+Le6tKW5bEXJ2BRnc7vG2HFyq02JyDO7e47EGRgLWAONyqy6Oa46tG0f1QxEi5dd+47grMOdmo6iEFkVItGlvxTZHG/iUt0JL+C4PLQk8lqz9z02ruAXXF5aNtyVrf3PTaszdHCwf8AMuD9sZ/MC9uCQvFYMB6yYP21n8wL25ZwVsoB3FWWNFmZUZFBdbYqXUgXV3aLjYtWu7+k+fHouW0tWu7+k+fHouWxtoiICIiAiIgIiICIiAiIgIiICIiAiIgIiICIiAiIgIiICIiAiIgIiICIiAiIgIiICIiAiIgIiICIiAiIgIiICIiAiIgIiICIiAiIgIiICIiAiIgIiICIiAiIgIiICIiAiIgIiICIiAiIgIiICIiAiIgIiICIiAiIgIiICIiAiIgIiICIiAiIgIiICIiAiIgIiICIiAiIg1G++z/mG+k5ba1G++z/AJhvpOW2gxatKsH8VYi6oWlYss6E5+pVJJQiyLNtBcGZp7t5QfssfoPXogLBefnIFbyh/ZY/QetzHQ5P5OB/ZK35xv3FeyXj/wAmvuOu+cb9xXs3Nvs2pcRDXbirLGpL7Rk7wpjfoR30126W0cePUsnVvVWAMj18ZKo1mfpkkOOy24LYRdElrtHnfxVpGvdbKdN42XVXXtaUXHxgpDntF+/bxG1BDHMZoWZPGP6q/OM+MPrQSMO+x4HRTlYdbNKCj3scLWz9QCmJrm3ubDcNtla7RvAUCRpdlBuepBL2h7bFYiy3fRh/WBqs6INe0P8Atu+oqzCM4a2PLvuRZZljHtr+NhZBV7s17mzG7etBnI0IjbuFlUd7FwJ18avO0Fub4utigZns1dZzeIQWbLpsfr9KNGWTKO9Ivbgq2tGbfAdogkH2SS3EKVDe9zfGN1I2hc8uxkAsFwuWx/utWj9T02rurz/LT81q39z02rVuuBxcGP8AcqAf+Yz+YF7oG4XhMH/MuD9sZ/MC90zYk7FXjW6hXfsVFm9i+UKUUA9IrfQstSu7+k+fHouW2tSu7+k+fHouVG2iIgIiICIiAiIgIiICIiAiIgIiICIiAiIgIiICIiAiIgIiICIiAiIgIiICIiAiIgIiICIiAiIgIiICIiAiIgIiICIiAiIgIiICIiAiIgIiICIiAiIgIiICIiAiIgIiICIiAiIgIiICIiAiIgIiICIiAiIgIiICIiAiIgIiICIiAiIgIiICIiAiIgIiICIiAiIgIiICIiDUb77P+Yb6TltrUb77P+Yb6TltoIJspVHnVWBuFJeRR3fFGbUftRpsVj7FybBecm928oP2WP0Hr0e0Lzk4tW8oP2WP0HrVHM/JwbUlb8437ivbA3C8R+Tj3JW/ON+4r2ze9Sdir++WOT2srI/aoy5gRxCz/uEydItZx2+JC8uJbGBptJ2LGxxLXyEagWViLNYwaA7V0E2k3Pa7qsqg5bvaLAd83+qmNjeccQLZdAApPt/jbqgSOHRuzOCqWi3xuH0Kf8BvUdPrWdBgDQe8i+lwWRjA3U6k7SrogIiICxv6Dw/dsKyKEGIjKCCM0Z103Kt2b3ud1KxaWd46w4HUK2YqXKQG3uXv0voAdwVANuSUEk3sdilwzd9qhaHCxAU9xObM3ZYg2IQbVDRlJ2m/FSs287RkXA5ai3Jet/c9Nq7rXblxOWw/urW/uem1a7VwcG/MuD9sZ/MC91mC8Lg4PrKgP/mM/mBe3spbYBN1LRcoGk7dFcCySfdAmwWMbVZ53KqmV5GVald39J8+PRctobFq13f0nz49Fy6DbREQEREBERAREQEREBERAREQEREBERAREQEREBERAREQEREBERAREQEREBERAREQEREBERAREQEREBERAREQEREBERAREQEREBERAREQEREBERAREQEREBERAREQEREBERAREQEREBERAREQEREBERAREQEREBERAREQEREBERAREQEREBERAREQEREBERAREQEREBERBqN99n/MN9Jy21qN99n/ADDfScttBjd3xUsO5VO1AbFct6oyEXCxkWWRCLrdmxjBIXAnN63lB+yx+g9eiyBefmaO7eUP7LH6D1JjRyvybC9LW/ON+4r22wLxf5NdKOu+cb9xXsXOv4lbdCCblS02BJUIsS/aK9J4OY5QdwCs7VgAPSGwoivtVRoelcsdvsoGtxHfXa4qyg6gi9vErMr9hYOc1je9ZtWZUZlDbAWV1uUEREBERAVHutorrH30xvsaEoh3RF3GyrnG8OA4kIDoH7Xv0bfcFZ2dgzF2YDaLKesAg5QW9IKBmJ7wjxqW9GQgbHC6rqQ8uecrSdAmoLN6V7a20uliFeOxYMuzcpU9YMa4nLR391a0H9D02rvFoPUuDy1aRyWrP3PTapqyjjYN+ZEH7az+YF7leDwY25FwftjP5gXug661sWUKVR53JboVJuURALlc+0ZBsWrXd/SfPj0XLbWpXd/SfPj0XLqrbREQEREBERAREQEREBERAREQEREBERAWKoe+OB742tc5oJAcbArKtTE5OboJgCA97Sxg4uOg+9ByqjHqunkw9r6OE93WyWmPRvbb0etdwSN2Oe0O3i68xyjY2LFsAjadGS5R9BasVQXDltVsjZd8lLlBto3QXcfov9yD1vOx29sZ9YQPa5xDXAkbQDsXzxoHrCkd8Luvbv3Lp1I7jx/DThjQHyUhMgZrmGU2J4nr6kHsA9heWBzS4bRfVBIx18r2m3Arx2AxSV1HR1JroopoKhzpLgmR5J1aTfW61Yqx9BX43JzHOU3dbWzFp1azM7QDgdhQe652PS8jddmqkSMIJD2kDbY7F5jFMOw+m5K1M9EM7XxtLJHG5ALr6cNpWniUQj5N4TLEzLz3Msnc3TM219fpQezEjCzOHtLeIOiCSMuAD2knYL7V5OYvZjuNwRD+zmjLnNHeh2UWPjXLyMi5LYXUwACs7psHt746nS/1IPoaKBfKL7VKAiIgIiICIiAiIgIiICIiAiIgIiICIiAiIgIiICIiAiIgIiICIiAiIgIiICIiAiIgIiICIiAiIgIiICIiAiIgIiICIiAiIgIiICIiDnYvi0WERRyzxyPbI7IMltqyQ1z5KpsElJNEXNLmvdlLTbdcE66ri8u/e2l/aG/cV1aZ5og5tbUB7pZC5jiAOiG32dQBQdFcqmxxtVWVNLT0k75KZ2WTVoA1I3nqXQpaqCsp2z00gkidscF5zk1+cuO/O/8A7OQdfCMXixZsroIpGNidkcX22/QV0l4rk9KIcAxiQ1DqcCV3srRct0GwLJhU7jjjoQ60MtCHFoffMbd8RuPiQehhxWGZ8cbYphI95YWFliy293AdfWugvnkNRVSYJhjzLIG92Bj3lxzSXJ0vwAA+vqXcxgNoMWw2aNzmMkncHSMfmc8uPekfFQenReFFXVDCBiIe815r+b2m5HxLcOpUrJKkVmOuikkHc72ua4TFvNC+uUb/ABIPeotehmFRRQTNcXB8bXXcLE3HBbCAiIgIiICIiAiIgIiICIiAiIgIiINRvvs/5hvpOW2tRvvs/wCYb6TltoMbu+KhWeN6quV7FmHSyusQNir5ha63jeBK8/O4Ct5Q/ssfoPXdLiV5+b3byg/ZY/Qentvocv8AJx7krfnG/cV7MAleO/JsAaSt+cb9xXtU9d0VDOKrKLMJasqhXUGNrngatzDi1CXv2DIOJ2qmmRzo3EAX0V33LWMv320qilor7HPPEXKkBru8cWu4FWGZxIacrW6bFBBJyO74atcEEsNyQei4bllWEm7WSb72KzICIiAquc1vfEBVleWgBoJceAVGgg35u54uKC/PR8fMVVrmmV1iDmCteT4jfrUb7ujsRsKUUGjWnfGbEdStKS4DLq3eFJ1N96LFyENJzFztuwAblFuhl4m5VkU9qEZygg7L6LJe+xY0T2oyrhctvzUrf3PTauyHEda4vLXXkpW/uem1bl2OFg4/uTAf/MZ/MC9svF4N+ZEH7az+YF7dw3qZQVDiFCIsIK7BbVVaLlZFrGfai1K7v6T58ei5ba1K7v6T58ei5bG2iIgIiICIiAiIgIiICIiAiIgIiICIiAudV4TT1uIMqapglbGzKxjjpe5uSPqXRRBzarA8NqYix1HCwkaPjYGuaeIIWSmwymjjjdLTwPqBGGPlMYLnaWOu1byIOFj+Cd04Q6jwynghL5GuIaAwaeILoUNBT0wErKaOKdzQHuaBc/St1EGrHh1HFVOqY6WJs7tsgaLozD6KPnMlJA3nRaS0YGcdemq2kQa3cNJ3N3N3LBzF781zYy/VsVu5KfububmI+Ytbm8oy28Szog0aigjZh1TBRwsY+Vjm6aXJFtStLAMEjoqGAVdNCaqG9pAAd973XbRAREQEREBERAREQEREBERAREQEREBERAREQEREBERAREQEREBERAREQEREBERAREQEREBERAREQEREBERAREQEREBERAREQEREBERAREQYKijpau3dNNFNbZzjA631qjMOoo352UcDXWIuIwDY7RsW0iDFBBFTwiGCNkcbdjWiwCxx4fRxPc+KkgY9/fObGAXeNbKINVmG0Mcb2Mo6djJBZ7WxgB3j0UMw2hjcHMpIGkMLARGO94eJbaINT1MoObbH3FTZGHM1vNNsDxAsrGgpO6RUdzRc8NkmQXH0rZRBr9xUoqOf7ni5698+UXvx8ao7DKBz3PdQ0xe43c4xNuT16LbRBAAAAAsBuUoiAiIgIiICIiAiIgIiICIiAiIgIiINRvvs/wCYb6TltrUb77P+Yb6TltoIWMixWRVedyzl0KoiLmAFyuHKLVnKH9kj9B67rTbRcOb3byi/ZI/QeumI5X5Nfcdd8437ivaEgLxf5Nfcdd8437ivZFvBW7+gL+CqXE70Isi520Ra2xSiKIA2vbel+mHHcLWRQSALk2CstVBs2JjXEC51+9X56P43mVAQdQwu67aK95PiNH0rrBLXtdscCrrC4Od30QPWCkb3B2Rwd1EhBmWN0rQbC7jwGqmRmdtrkKrS6MWLNOLUE53f7bvrCc6B3wc3xhOej4+YpzmbvWOPj0CCbBwuD9Sq7obdnFQyIh2ckN6m7FaR3wAMzjuUslEKFdoEbWtLtVWUWc1+0N2hT1gZSdysGcVYG4uNilJjBAAC4fLb81K39z02ruLhctiPWrWj9T02rXQ4eDfmRB+2s/mBe2JuvD4P+ZUH7Yz+YF7cAlYy5BFcNAVXCxUuOhANlkBuFjUsNimN0Mi1K7v6T58ei5ba1K7v6T58ei5dBtoiICIiAiIgIiICIiAiIgIiICIiAiIgIiICIiAiIgIiICIiAiIgIiICIiAiIgIiICIiAiIgIiICIiAiIgIiICIiAiIgIiICIiAiIgIiICIiAiIgIiICIiAiIgIiICIiAiIgIiICIiAiIgIiICIiAiIgIiICIiAiIgIiICIiAiIgIiICIiAiIgIiICIiAiIgIiICIiAiIg1G++z/AJhvpOW2tRvvs/5hvpOW2gq42CopedVC55XkFOU2RouVdWY7GNcGU2rOUP7LH6D16EtBXnpwRW8oP2WP0HprQ5v5Nfcdd8437ivaLxP5NzakrfnG/cV7UP4rWxKgtClSqMTBe4d3wQsdmsLZeKDpy5hsbpfirki+W+qmoKE65WC7uJ2BS2MA3d0jxKrH7Gcjt+w8VaWMvtY7Nx2KgZW3sLuPULpnd/tu+sKA5zBZzNP0dQp56Pj5kDnQDZwLfGFfasfOF2jWE+PQKY4yy5J27hsCCXyBlrg2O8KBLGfhAePRWc0OBBFwqZXt0Fnjr2oLc4z47frQSNN7G/iVb/8Awm/0KAXOflLQ0WulElz3G2jBx3qrb7Ixbi5ym97ndeyLHtYJMQINzdx3lWY7M3XaNCqonsEZygtOwHTxKxeFVFLlRJcSuFyz/Nat/c9Nq7gFyuNy1FuSlb+56bVZN8jh4MP7kwH/AMxn8wL3K8NgxHrJgH/mM/mBe3zha3ILqrhcKQQUV7GNFLxYqFy6qMi1a7v6T58ei5bQ2Batd39J8+PRcuqttERAREQEREBERAREQEREBERAREQEREBERAREQEREBERAREQEREBERAREQEREBERAREQEREBERAREQEREBERARFVzczSDfUW0QYY66klqHQR1UL5m7Y2yAuH0I2tpH1Jpm1ULpxtjEgLh9G1eUpaKjqcZpYcJiDKfDpS+aqO17vig/CXMom5ZMOqzGwULq93NyD29xJNs3Ug+jIuNyjxCoooKWOle2OSpnbFzrhcMB32WhX4hXYbSzxSYrDPKZmRseyIOkZcHRzRYX4IPULHNNHBE6WaRkcbdXPeQAPGSvHtxnGDFiUMcz3S0TWTNdLA1jnN+E1w2bOHBWrcaqa+jxaqppGmhhgjEbXRtcC82JvcG9r7EHsGuD2hzSC0i4I3qy8m2txKpxgUMGINpYhRMlHsTTrYbLjYutybxGXEsHhqKkt54lzSRpmsbXsg6FRUwUsfOVM0cLL2zSODR9ZUd10wpu6TURcxa/O5xl+vYuZykOHQxQVeIxmZ0LiIYdokcRa1t689Lh8lHheFQ1jWtjqMSa+WIG7WA/B8SD20M8VREJYJWSxnY5jg4H6QsZr6MQc+auAQ5svOc4Mt+F77V5zB6LuqXG6KGaSnpBV9HmTbcczRwGxTyWhpTyVk7rijlgilkeRI0OGm/VB6OnraSqcW01VDM4C5Ecgdb6lsLz/JGhZHROxEwxxTVpz5WNDQ1nwWgDq1XP5UY3X4TWyxU1TnEkbXtAjaTD0gDfTYeveg9gi8ZJjuIepgr21BDpK5sPc4jbeNovduzaf8A+LdxrlGY8Pqm0ompa2EMdlmjAOUuAuL3B2oPTIvNVVXiNRygbQ09eaaPuMTG0TXXdfrC3+TFZUYhgFNVVT+cmfnzOsBezyBoOoIOsiIgIiICIiAiIgIiICIiAiIgIiICIiAiIgIiICIiAiIgIiICIiAiIgIiICIiAiIgIiICIiAiIgIiICIiAiIg1G++z/mG+k5ba1G++z/mG+k5baDEdpRDtKlouVy1uouBYKVCqX8F0t0q68/N7t5RfskfoPXbuVwJie7eUH7LH6D1JkOb+Tdt6Ou+cb9xXsV4/wDJqf7JXfON+4r2bhfxpZsUU5ioUHRhdwWJtEsORoAGgVcoNy7UnfwVvhZd9rqBqLjYryoL5S13SHWpbdotckdahpDjYEE+NRc2Jt0m7RxCuqJzgO6RIV+cYfht+tVe9wyloBDuKXO+I+Zbk0LGWMfDH1qGytc7KAfqUdM7Ghg4narMYGDTUnaSguiIgLGPbX8bBZFjfdrg8a7j4kGMd5CTsB18ayS6MLhoQq2tctGdjtSFADQdGSEjYCgtb2QN4i6jXI8ja06KW9C75CAT5lT2PNdr3NJ112Kaguy4judpRRnLhZ3fDapG0LF7F2iwXC5bH+69aP1PTau8vP8ALT81q39z02rV40OJg/5lwftjP5gXt7HgvEYN+ZcH7Yz+YF7ppuE1sUV2m6h43qo0IWeqLuFwqLIqAdKyuUF1q13f0nz49Fy21q1zXnmHMY5/NyhxDbXtYjf41sbSLW7qf4JP/D2p3U/wSf8Ah7UGyi1u6n+CT/w9qd1P8En/AIe1Bsotbup/gk/8PandT/BJ/wCHtQbKLW7qf4JP/D2p3U/wSf8Ah7UGyi1u6n+CT/w9qd1P8En/AIe1Bsotbup/gk/8PandT/BJ/wCHtQbKLW7qf4JP/D2p3U/wSf8Ah7UGyi1u6n+CT/w9qd1P8En/AIe1Bsotbup/gk/8PandT/BJ/wCHtQbKLW7qf4JP/D2p3U/wSf8Ah7UGyi1u6n+CT/w9qd1P8En/AIe1Bsotbup/gk/8PandT/BJ/wCHtQbKLW7qf4JP/D2p3U/wSf8Ah7UGyi1u6n+CT/w9qd1P8En/AIe1Bsotbup/gk/8PandT/BJ/wCHtQbKLW7qf4JP/D2p3U/wSf8Ah7UGyi1u6n+CT/w9qd1P8En/AIe1Bsotbup/gk/8PandT/BJ/wCHtQbKLW7qf4JP/D2p3U/wSf8Ah7UGyi1u6n+CT/w9qd1P8En/AIe1Bsotbup/gk/8PandT/BJ/wCHtQbKLW7qf4JP/D2p3U/wSf8Ah7UGyi1u6n+CT/w9qd1P8En/AIe1Bsotbup/gk/8PandT/BJ/wCHtQbKLW7qf4JP/D2p3U/wSf8Ah7UGyqSMEkbmOvZwsbGyw91P8En/AIe1O6n+CT/w9qDnU3JbCKSeOaCmc18bg5p51518V1mj5P4XFXd2MpQJQ7OOkcodxDb2utvup/gk/wDD2p3U/wAEn/h7UE1tFT19O6nq4hLE7aD94O5asWA4ZFRy0jaVphlN5A4klx3G5N1s91P8En/h7U7qf4JP/D2oNF2FDD8OmhwanhEsvfc85xDt2p1KphWAQ0vJ/wBTKoNlbJczZSQHEm+h28PqXR7qf4JP/D2p3U/wSf8Ah7UHGm5MxVWNyT1MbH0fc7YmND3BwI6x1da6HqRTsqsPkha2KOha8RsaD8IW4rZ7qf4JP/D2p3U/wSf+HtQa+J4LQ4s6I10TpOavks9zbX27D1KrMAw1mHvoe581O92ctc9xN+IN7hbXdT/BJ/4e1O6n+CT/AMPagigoKbDqYQUcQijvewJJJ4knaqQYVRwYfLQxRFtPLmD25jrm263usndT/BJ/4e1O6n+CT/w9qDLBCyngjhibljjaGtHAAWC0ajA8Pqn1D54C91QWmQl7rnLstrp9C2e6n+CT/wAPandT/BJ/4e1BqVHJ/DannecgPsr2yPDZHC7gLA6HQqg5N4UIpYzTlwmAD3OkcXEA3AuTdb3dT/BJ/wCHtTup/gk/8PagxU+E0VNVy1UMNp5hle8uJ04C50+hZaGigw+kZS0rMkMd8rbk2uSTqesp3U/wSf8Ah7U7qf4JP/D2oNlFrd1P8En/AIe1O6n+CT/w9qDZRa3dT/BJ/wCHtTup/gk/8Pag2UWt3U/wSf8Ah7U7qf4JP/D2oNlFrd1P8En/AIe1O6n+CT/w9qDZRa3dT/BJ/wCHtTup/gk/8Pag2UWt3U/wSf8Ah7U7qf4JP/D2oNlFrd1P8En/AIe1O6n+CT/w9qDZRa3dT/BJ/wCHtTup/gk/8Pag2UWt3U/wSf8Ah7U7qf4JP/D2oNlFrd1P8En/AIe1O6n+CT/w9qDZRa3dT/BJ/wCHtTup/gk/8Pag2UWt3U/wSf8Ah7U7qf4JP/D2oNlFrd1P8En/AIe1O6n+CT/w9qDZRa3dT/BJ/wCHtTup/gk/8Pag2UWt3U/wSf8Ah7U7qf4JP/D2oNlFrd1P8En/AIe1O6n+CT/w9qDZRa3dT/BJ/wCHtTup/gk/8Pag2UWt3U/wSf8Ah7U7qf4JP/D2oNlFrd1P8En/AIe1O6n+CT/w9qDZRa3dT/BJ/wCHtTup/gk/8Pag2UWt3U/wSf8Ah7U7qf4JP/D2oNlFrd1P8En/AIe1O6n+CT/w9qDZRa3dT/BJ/wCHtTup/gk/8Pag2UWt3U/wSf8Ah7U7qf4JP/D2oNlFrd1P8En/AIe1O6n+CT/w9qCrffZ/zDfScttacPOSV75nQvjZzTWjPbU3J3HrW4gxv75WYNEcL2UrMnIq87lUC6l3fFSzas90SGBeeqLd3coLeCx+g9eidsK85N7t5QfssfoPWqOX+Tj3JW/ON+4r24NwvEfk49yVvzjfuK9s3vUnYq4WKgDMC07wpftVc2TUrP8AuFWl3NyPI6QFvqVnAZY2fBO1VdlPtjzc/BG5X6MjMrXajZxC6AxoMjidrdAOCHWfTc3VVdr37HB3FqBpIytaWN3k7SgD2hvjFvrWdYh03DL3jfOVlQEREBERARFR78o4k7AggxgG7SWnzKLuOnOs+pQQARzhLnHY0Jpvh0+hBZsYBuSXHiVcgEWI0WJrdM0TtOB2Kbync1vWTdA5sMuRfVBoVEQJzG5IOwnepWMpzsZFwOWotyXrf3PTau6124ri8tvzUrf3PTarORwMH/MuD9sZ/MC90wWC8Pgw/uTAf/MZ/MC9ydFda5FX7FXehNyi528jKotrdUzHirNdfxrcy2LIiLQIihBKKEQSiIgIiICIoQSihSgIiICIo2IJRR4kQSix3IKsDdSUWRQoLgrvQsipnKjMVn2gyIsecqQ/intBdFAIKlaBEVS4BNiyKmdRmKz7QZEWPMVOfqT2guigOBUrQIqOdbYjbk7dFN86F0RVde2itFkWMOO9X2qS7EooJsql/BLdC6LHnKZip7QZEWPOVYPHiT2gsihStAihQXjxqW6FkWPOUzFT2gyIsecqQ/ikyguigG6LWxKLGXHcrNvbVSXYsihUJIO1LdDIiqHX8asrKCKpcFGdS5SC6LHmKZip7QZEVA/irAgqyyiURFQRQSAql/UpcoLoseYpmKntBkRUz9SkOBVlgsiKrnW8atuhZFRpJO1XUl2IUqrr7lAfxTYuihCQFRKKhfwUZys+0GRFjzFM5T2gyIqhwPUrKy7BEUeNUSioXjcozlZ9oMiLHmKZyntDbIiqHhSDdWXYIhNlQuJ2JboZEUDZqiolFTMQdVYG6kolEVS4BXYsipn6kz9Sz7QXRUz9SkOCvtBZFClUERQSAglFQvCZ+pT2guipn6lOcJ7QWRQDdSqCqXAKHO3KqxcvwDjcqWmxUWPBFlGRednb/beUNvBY/Qeu+HW2rhTOHdvKH9lj9B63uVXK/Js29JW/ON+4r2uxeK/Js61HXfON+4r2RddLZBBNymQPab6eJALlTK0mMhvmUxnOxZrQ0WaFD2B+3Q8RtVGl9rtIe3r0Kkh7h0zlbwBWwOZunOt+kJkz98/MOA0CgZbdCK44qLMLrWMb9yDMAALDQKVjY43LXd996yICIiAiKjpGtNideAQXWMazOJ+CE5z9B/1KrXtMxHxhvCCGk5QR38h28Apc0xtLg9xI3E7VABAAHfRnZxCs4c6AWOFhtBQBpLpscLqlhZ7nEkNJ0vorE5DdxzPOgAUZT0GHaTmcgyscHMBAsOCObfxqsejnt4G6yIMS4fLMn1rVv7nptXoCLrg8tW25K1p/U9Nqz68jh4OT6yoB/wCYz+YF7a914nBm/wByYD/5jP5gXuQwJZaKAX2K2TrVrWUpMZBQs4FVWRUd3ymUFwbhCTuCqzarKy7goSfEoWRQWgqXEUS6ktI61CzZYiQ4q4IKxorMrFZFBcAq5jZQrchJcSoRFntBLqQw71YNAVmNVUF3jVwiLcmhDjZU1JUu75Szesd0WAsFKIugq8aXVAbFXd3pVFzy7GRCAdypnKZyte0ElnBVIIVw4FSmpRjRXLQVUtIWbjoR4lYO4qqKS6RJdfYoRE5oIpDOKuAArMVUDSVYMG9Sql/Ba4gtYBQ42CrnKF1wp7CFkAsFjG1ZEwEoiLYxuFipYdbI/aqg2K53ijIoLQVXOVIete0EFh3KLWWQEFNqesoxorFnBVIss2WACQr5hZURSWwCSURALp2gm3YrBnFW8S1MfyqgYd6sGhSSAq51eILKrzrZRmKgm5UuQlouVkWNm1ZFcegVXi4VlB2FW9DGsm0LGpzFYxuhcgHcqlnBRnKsHA9S1uUULSEWRQWgqXH8CiKS0hQs2WIsHcULuCqibqiIpDSU1aiFIaSrAAKVqY/lVQxWsBuVS/gozlXcguTYLGpLiRZQs5XYyNFgpUKV0BYiLFZVjf3yzl0JYdyssYNlOYqTLgWLQqlp8akP4qwN1eKMaLIRdVLOClxFVIcQotZFnmIuXCyoTdES20EQAlWDRv1VktVUAlWDOKsoLgFrUgBoClUzlM5T2gONyjBqoOpVmb1mc0XREXQUeN6hpsVZ3eqi55cUZFBaFGfqTP1LXtBBafGo8ayAgp409ZehjRWLOCqQQsXGwASFcOuqIkuhYu4KqIm9oIpDSVYNAVmKqAEqwZxVlBePGtakEhoCONgq5zwUF1wntNCFkAsFjG0LKpiCqW3VkWxiLSFwJvdvKD9lj9B69IvPz+7eUP7JH6D1n1HH/JxrSVvzjfuK9oGnevHfk19x13zjfuK9qr68iALIpWOY2idbxKjHo+N723aRwO1XcLtYzcdqZcsmX4Lm2UDUBjjle3YeKCbGRzukQGmwAUW1MbjcEXB3qQ1zX53OAFtbb1GbUybgLN60Am8bH7wf/RWZYHWZGxp2k3Kvzn6D/qQZEWMStJsdDwIssiDHKX2swEk7+Cqxr2jRrW+M3Ky7FTnb940u69yBaX4zfqUEyDaxrvEVN5fit+tOccO+YR1jVBUlr3CxyvGy6jok+yNyu47isl2St3EKhuwWd0mde5BdrGs1AA61EfSJed+zxKvNm1mu6B2jsV3uDG6bdgCCI9ZJD12WRUjblYBtO9XQFwuW35qVv7nptXdXC5bfmpW/uem1Bw8G/MiD9tZ/MC9yvDYN+ZEH7az+YF7lAREQFjcbuVnGwVFjK/QIpDb7VbKFPWilyFdrr7VBZwVU5gyqCAVDTcKy6djGWkdahXcbBUXPKAiINFEWDOKsBbYgNwpXSSKKhdwUvNgqLOV+guisGDepyhT1ppRWYdVBaQoU5lGVFANwocbBddirzfRQiu1ttVzk3RUNJTKVcmyAgrWoMauw30UPG9Vb3wWeqMqIquNgugq619FCKWtuuXNqIVmWt1qpFkBsVZxVZUUIdhXQUcbnqUAXRXaLBc5N3kVyFQQQsmYcUWvWDGrtNwquFlANiszcoyqCbKVR53LduoKk3KbUAuVkAssSbFMpUFpCyEgbSm1a1BjGiyA3CxkWKszepj2LqDa2qKrzuWrdCqIrZNOtc9WoqsgtbRY1Zh3K48KuoJsFKo/ct3oVJugaSgFysmxYk32KZSo8ayAg7ChF1r1l6GMGxWQG4WMixVmHcpjxdC6o87lYmwWNXKggaSrNbvKteykx/IplKhZLg71V43pZPoGHcrrENqyq4gsb7XVybBY0yoIpa2/iUEWWNVFmW+lXWIGxWQG4W8aqVjedyusaZABdTkKswaKbjipJBjIIRZFVzd4S4/gGHcrrENCsiuNAmwWNS86qALlS80ALqchVwLbEuOKvrBjIIQGxWTaFjWbNDINVKqzYrLpBV1raqilxuVAF1zy5oINuqsWaKqmrEZFKow7lddJVVcbBUUv2o0XKzeaAaSmUq97ICCr6wY0BsVkIusazZoZFKqw6WRxsFvfAq87lCKzW7ysa3RUAncpykbldFr1gxq7TcKrxYo3vlmcUZFClQ42C6CjgAdFCKQ265dohWYBa6qRZS02Ks4qsiIoOgK6CjjfTco2ortFgucm6K5TwUeNZLoRfatesGNXabhVcLHqRpsVmcUZERF0Befm928ov2SP0Hr0C8/N7t5RfskfoPQcr8mvuOu+cb9xXtV4r8mvuOu+cb9xXtUBY5vaj1arIoIuLIKyDMzo7RqEGWVgJFwqxm143bRs6whjOY2dZp1ICCHCNpsG5ncNqaBwdIddzRuQbckQAG9yuGtjFz9JKCuZ5N2x263FTaXi0fQnOX7xpd17Al5fit+tBBEhFiGOCiPO12VzTl3a3src4R37COsaqzXBwuDcIIewPbYqvsjNLBw6tCpkeY7HLcJzo3hw8YQOc/Qf9SZnnvWW63FOeZx8yc5fvWOP0WQQ2Lp53G7urRS55JyM1O87gquzEXkdkbwCNDiLNGRvnKCwLIg1l9UkaQQ8alu7qTm25SLbd+9TG4kWPfN0KCwIcARsKlY4tC5vA6LIgLhctvzUrf3PTau6tavooMRpH0tU0vhktmAJGwgjUdYQeFwLF8GZybbh2JVEkbucLyGNdca3BuAt71W5OfK+JeUk7F1PWVgXgr/Ku7U9ZWBeCv8q7tQcv1W5OfK+JeUk7E9VuTnyviXlJOxdT1lYF4K/yru1PWVgXgr/Ku7UHIOLcnb++2I+Uk7FIxXk7fXFsR8pJ2LpnkZggJ/sz/Ku7VZvIvAztpX+Vd2rO5scz1W5OfK+JeUk7FX1X5O/K2JeUk7F1Xci8DA0pX+Vd2qvrMwTwZ/lXdqWjmjF+Tm/FsS8pJ2Kvqryd+VsR8pJ2LqeszBPBn+Vd2p6zME8Gf5V3apuDmNxbk7bXFsS8pJ2K3qtyc+V8S8pJ2LqDkVgdtaV/lXdqq7kZgY0FK/yru1a3qDlHFuT3ytiPlJOxBivJ3fi2I+Uk7F1ByLwQn3M/yru1X9ZWBeCv8q7tUnI5Xqryb+VsS8pJ2Kvqryd+VsR8pJ2Lr+srAvBX+Vd2p6ysD8Ff5V3ataHJGLcnQffbEbfOSdit6rcnPlfEvKSdi6J5GYINtM/yru1WbyMwIj3K+/zru1ZlnQ5TsW5O30xbEfKSdiDFeTt9cWxHyknYuq7kVgdtKV/lXdqr6zME8Gf5V3al4HNOL8nd2LYl5STsUDF+Tu/FsS8pJ2Lp+szBPBn+Vd2p6zME8Gf5V3ap7Qc31W5OfK+JeUk7FU4rydvpi2I+Uk7F1xyLwOw/sr/Ku7VV3IzAwdKZ/lXdq1ehy24tyd34tiPlJOxHYtyd3YtiXlJOxdRvIzAyfcz/ACru1S7kXgYGlK/yru1J0OT6q8nflbEfKSdiv6rcnPlfEvKSdi6PrMwTwZ/lXdqv6y8C8Ff5V3apjYOQcW5PfK2I+Uk7E9VeT3ytiPlJOxdV3IvBAfcz/Ku7VHrMwTwZ/lXdqm4OWcW5PH/VsR8pJ2IMV5O31xbEfKSdi6g5GYIdlK/yru1XHIrA/Bn+Vd2qzkcv1W5OfK+JeUk7FQ4tyeJ99sR8pJ2Lqu5GYGNBSv8AKu7VA5F4IT7mf5V3alsvA5YxXk7vxbEfKSdit6rcnPlfEvKSdi6vrKwLwV/lXdqesrAvBX+Vd2rQ5Xqtyc+V8S8pJ2Kvqryd+VsR8pJ2Lr+srAvBX+Vd2oeRWB20pX+Vd2qWDktxbk7vxbEvKSdik4tyc+V8S8pJ2LpeszBPBn+Vd2qw5F4ER7lf5V3apLOhyfVXk98rYj5STsT1W5PW99sR8pJ2LrHkVge6mf5V3aq+szBPBn+Vd2peBy/VXk98rYj5STsUtxbk7vxbEvKSdi6frMwTwZ/lXdqs3kVgm+lf5V3ak0OWcW5OW99sS8pJ2Kvqrye+VsR8pJ2LrO5F4EB7lf5V3aq+szBPBn+Vd2pbBzfVbk58r4l5STsVTi3J2/vtiPlJOxdf1lYH4K/yru1VdyLwMH3M/wAq7tVvQ5bcW5O78WxHyknYpOLcnbaYviXlJOxdNvIzA760z/Ku7VY8isD8Ff5V3akvA5Hqrye+VsR8pJ2IMW5PD/VsR8pJ2LqHkZgg/wAs/wAq7tT1mYJ4M/yru1Z3By/Vbk98rYj5STsUtxbk7vxbEfKSdi6g5F4If8s+3zru1W9ZeBeCv8q7tWp+Ryji3Jy2mL4l5STsVfVXk98rYj5STsXUPI3A76Ur/Ku7VZvIvAztpn+Vd2qblHKGK8nN+LYjf5yTsVvVbk58r4l5STsXU9ZWBeCv8q7tT1lYF4K/yru1aHJOK8nN2L4jf5yTsUeqvJ75WxHyknYuv6ysC8Ff5V3aodyLwMbKZ/lXdqlHLGLcnLa4viXlJOxQ7FuTu7FsR8pJ2Lpjkbgd9aV/lXdqv6ysC8Ff5V3akuxyPVbk98rYj5STsQ4tyeP+rYj5STsXVPIvBB/ln2+dd2qPWZgngz/Ku7Vm8Dl+qvJ75WxHyknYrDFuTttcXxLyknYukORmCH/LP8q7tVxyKwPwV/lXdqsHJdi3J3di2I+Uk7FAxbk7f32xHyknYuq7kZgYOlM/yru1G8jMDJ9zP8q7tTc2OYcW5O20xfEvKSdir6q8nvlbEfKSdi655FYHbSlf5V3aqeszBPBn+Vd2pdDm+q3Jz5XxLyknYqnFuT1/fbEfKSdi645F4ER7lf5V3aqu5F4IP8q+3zru1W9DleqvJ75WxHyknYnqtyeP+rYj5STsXU9ZmCeDP8q7tT1mYIf8q/yru1Z3ByxivJ2/vtiPlJOxX9VuTnyviXlJOxdQcisD30z/ACru1Q7kZgQ2Ur7/ADru1a4g5Rxbk6T77Yj5STsUDFeTt9cWxHyknYuoORmCE+5n+Vd2q/rKwPwV/lXdqk5HK9VuTnyviXlJOxPVbk58r4l5STsXV9ZWBeCv8q7tT1lYF4K/yru1aHIOK8nflbEfKSdiluLcnd+LYl5STsXWPIrA/BX+Vd2qnrMwTwZ/lXdqzeBzfVbk58r4l5STsVfVXk98rYj5STsXWbyMwI/5V9/nXdqHkVge6mf5V3ar2OT6rcnre+2I+Uk7E9VeT3ytiPlJOxdT1mYJ4M/yru1PWZgngz/Ku7VncHMGLcnflbEbfOSdik4tyct774l5STsXUbyLwQ7aV/lXdqO5F4EB7lf5V3atfQ5Pqrye+VsR8pJ2Kwxbk5b33xLyknYul6zME8Gf5V3arjkVgdvcr/Ku7VIOQcW5O399sR8pJ2KW4tyd34tiPlJOxdQ8jMEB9zP8q7tRvIzAztpX+Vd2pubHMOLcnd2LYl5STsVfVXk98rYj5STsXXPIrA7aUr/Ku7VT1mYJ4M/yru1KOWMW5PD/AFbEfKSdieqvJ75WxHyknYup6zME8Gf5V3arN5FYIdtM/wAq7tUnI5Yxbk5b33xLyknYhxbk7bTF8S8pJ2LqnkXgQ/yr/Ku7VT1m4H4K/wAq7tWrZBy/VXk98rYj5STsVhivJwf6viPlJOxdRvIrA7a0r/Ku7VPrKwLwV/lXdqQcv1W5OfK+JeUk7FU4ryc3YtiPlJOxdb1lYF4K/wAq7tT1lYF4K/yru1Ucj1W5PfK2I+Uk7Fb1W5OfK+JeUk7F03ci8EH+Wfb513ag5G4HfWlf5V3as7kHLdi3J3di2I+Uk7FAxbk8P9WxHyknYuv6ysD8Ff5V3aqnkXgg/wAs/wAq7tS/kcr1W5PH/VsR8pJ2J6q8nvlbEfKSdi6nrMwTwZ/lXdqDkZgh/wAs/wAq7tU3BzRi3Jz5XxLyknYqnFeTt9MWxHyknYuv6ysD8Ff5V3aqHkZgd9KZ/lXdq1aOY3FuTt9cWxHyknYjsW5O7sWxLyknYuo3kXgZ20r/ACru1S7kXgYGlK/yru1PockYrydv77Yj5STsV/Vbk58r4l5STsXR9ZuCeDP8q7tV/WVgXgr/ACru1SUcg4tyeP8Aq2I+Uk7E9VuT3ytiPlJOxdU8i8EB9zP8q7tUeszBPBn+Vd2qWjlnFuTx/wBWxHyknYgxXk7f32xHyknYuoORmCH/ACr/ACru1XHIrA99M/yru1Wcjl+q3Jz5XxLyknYqnFuTxPvtiPlJOxdR3IzAxspX+Vd2qByLwQn3M/yru1LZ0OWMV5O78WxHyknYreq3Jz5XxLyknYur6ysC8Ff5V3anrKwLwV/lXdq0OUcW5OH/AFfEvKSdir6q8nvlbEfKSdi6/rKwLwV/lXdqHkVgdtKV/lXdqlg5Ixbk7vxbEvKSdik4tyct774l5STsXS9ZmCeDP8q7tVxyLwIj3K/yru1SWUcj1V5PfK2I+Uk7FPqtyet77Yl5STsXVdyKwTdTP8q7tVfWZgngz/Ku7UvA5fqrye+VsR8pJ2KRi3J3fi2JeUk7F0/WZgngz/Ku7VZvIrBN9K/yru1IOWcW5OW998S8pJ2Kvqrye+VsR8pJ2LrO5F4GBpSv8q7tVfWZgngz/Ku7Utg5vqtyc+V8S8pJ2KfVbk58r4l5STsXU9ZWBeCv8q7tT1lYF4K/yru1aHL9VuTnyviXlJOxBjnJ6mpK4U1bUSTVMRYTKHuJIBA1I611PWVgXgr/ACru1PWVgXgr/Ku7UHL/ACa+4675xv3Fe1WhheD0WEMkZQxmNshBddxde3jW+gIipKcsbiNqCo9kkzfBboOtWL2h2UnUppHH1AKrGXYc4uXalBDTzPRd3m48PGrPjEljexGxQWuYOj0m8CoaNpiNuLSgteRu1ocOI0TnP0H/AFJzjh3zCPFqnPM4kfQgZpHd6y3W5I48hJvcnanOtOzMfEFDZC5+UMIA2koMhAIsdQqZHN7x2nArIiDHeX4jfrUAvMliQABc2WVYh7a/rAsgqXXOci4vZo4qSALc44kncLqo0ZG7c02KvNlLL7/g+NBA0GaJxcBtaUzDO142P0Kt/jDrbqqAXjeBtDrhBeP2yQ9YCyKkQIZrtOpV0BERAREQEREGN41RpsVci4WPYsWauxkOqoWnxoHW2q2YcVdyiuUqwbZTmHFVL+CnEEudbxqiKWi5U7os0WCsigmwXToRm1spWO+qyDVZxuxDxpdUBsVkWMixUyn2MgN1BbfYqA2Vg/iky32IyngpDOKtccVGYK6gnYsZNypLrqALlZt2LMG9WQCwUrcnAxEWKlrraFWc26oRZYs1RkTKOCxgkKcx4q+wvsVS7gqkkopctgrsFgqAXKyq4z7BUedyssZNyrlRdpuFZY2HVZFcbuDG8a3UA2V3C4VFjLii4cCpsCsaZjxV9vyMlhwQmypmKhPb8ATcqWDW6Bt1cCySfYlVcLhWULfYxq7XX8ahzd4VVz5xGS10sOCpmPFMx4q+wuTZULr+JQiluwAuVkGiqwb1daxghUzdK6s42CoplRlUKGm4VlqXYxEWKkOt4lLxvVVzvFGQEFLDgsanMeK1MvyL2soc63jVcx4qEuX4BXaLBQ1u8q6uMELGRYrKoIuFbNijXW8SvtWMi21LkLEuhksOCbFTMVBJKvsLl3BURFm3YswaXV1CldJwKPOllLTcKhNypabFZ3yMio8b1dQRcLVm4MexXDrqiLnLoZLXSw4LGCRvU5itewuTZUcblQgF1LbRLRcrIoAsFK3JoUeN6qNFkVHNts2KZT7FwboQCsanMeKnt+RewG5CQFTMeKhPb8CSbqALlFZg0upOaLqDopVHnSy3eIIael41kWJZAbhZxoEXCxrIqPFirlAa621X2rGl7LMy0MmUcAniVMxUEk71faCznbgqorNbbUqc2iWiwUkXClF0GJWa7cVLm32bVRc9WUZNu1RlHBUDiFOcq+0F7WVS7gqkkopcgV2CwVALlZVcZ9gqPOtlZYyrlRkBuFKow62V1ZdwY3CxUA2V3C4VFjLijICChAO5Y1IcVZl+RbKOCkmypmKgm+1Pb8ATcqWDW6AXVwLBJPsSiItgiIgIiICxz+1Hq1WRQRcEHegxvOaRrd3fFRcvBcXZWDzqAHNikLu+tZS4C0Y+Df8AoggBjjZr3A7tShzXP+43zhWZbnXZu+vp4kuHTXGxosSghznWY5h0OmqteX4rT9Kp/gN6yLfWs6DHaR20ho6tqs1oaLBWRAREQFjkBBD27RtHELIiDCNbujIIO1pUAEG7YQDxusjo2k3FweIUc27/AHHWQQLR3Ljd7uCqeb1JY5h+NZZGsa3UbeJ2qxtY32IKMeQcrtu48VUzAuytFz1mygBzoY7C5Gqs7Oe+ja4dRQT7L+gEzSN2sBH6JVWi+sbi221pVucLTaQZevcgs14dsP0KpkANmguPAKXMa/UGx4hOhE3gEEXkO5o86F0jRchpHjsou9+wZRxO1VIbmtlMjhtudAgvHK14O621Uc9xsQNCbDiVLxIWFuVoB4FWPtzeFjZBBBCLIdiwtDjA3KNbrPqLJYlDntrG0jgCqtA2tLhba0qeuhZWjINwDqqqTGHAEGx4hMewdIAbNBc7gFBLj3wA6gVboRN4BVvm12K5dArNcNn0qqq4OLCG7Ss49iXSPIuwC2wX3qzr2BO1QfbYxusbK7u9W70KKL623opOcjvGkeNYk2CKoaHHS7HDcrZnM79unxgr6ALF2W+qkuazTaeAUlrZG3B8RCBrY2k38ZK1JoReQ/Ba3xlCZBuafMmdz+8FhxKo4AGzi6R3BUWZMHOy2s761D5Cb5QLDaSp9kDbNY0fSqkZWRtOmouguxpLQXaFUubkW1G7qWdY3e3M8RupqCpcxrA8kkFA7ML2spAkaXWaLE31KhZy4EjN8GxPWpEltHjL17lALhq1txvCs1zXgj6wVrHoS49FUTmwzUE9Q4IsZdgoM2Q2ePqN1KhoI7yNo6ydquAu59rBou47AqKWh2dznAAkaWKrH3g8SuQEuzBotrxUggtJNwRtCrJ3vXcWV3BwlzNAItY3KSbgo1xkPQAt1lXyv/RUOGt3xjxtKlocBdj8zeBV1Azub37LDiNVcOBFwdOKq2QE5XAtdwKGJpdfW28biqHOE943N17Ansv6HnUue1ug1PAKpD3C7nZBwG1AdI6PV7RbqKF7CzNr/VVaATdkeb9JxVrPMjS5osOBQVGYuDSNdp6lLwWAHdv6lMffycbq7rZTfZZTUFGmxLXjXdwKKALxRm2o7FKxkJGf4OW3WmZ7drLj9EqrQTrG/XeDsVucsbSDL17ludCC4O2Iju+KLne0Bm+Db6ULpGi5DSOo2TU6A2PFVs3NYNMjhtJOgW8elWbIJGm1wQiO5zLbK0DqKKZdiXjoEtGvBUDthPenesre9WMDMyQDXU2WpJRD3hrsu131KwEm0Bo86HnC2zmNP0qrQCbNzRu4K6gveQfBa7xFS2QONtjuBUZ3N78XHEKS1sjQfqIQHSBpttPAKAZD8FrfGVIa2NpN/GSozuf3jdOJQDzltQw+ZUY9rnZdh+sI4AGzi6R3BWGcN0Y0dV00Kl2p+KNpV2NJbd2h4Khbljja4W1F1nU1BgaXW6QsbqXPDNSpd3xQZvggHxrH2JDpHC4DQOs3Q84NuW3UqWbmsWmMnYQdFYh40cQ4cd63egREXITme7vWADiSnsv6HnUZz3rG3PHcFDhbWR5P6IXaBrv2pc7ALk+ZBs73L1KHEhjrbbFc/sTGC4EnZuPFDcOLba7R1rIy2RttllWTvmccy3qCoc0MzG+m0I2Rz+8aLdZU2eJHFrRY8SquAvd8dv0mlXQv7L+h505wt79pb1jUKAHtF2uzjgdqs14dodDwKCS4Bt76cVXnHO7xtxxOgQRNzX3cNyOkANgMzuAQQWyH4gVHOLO/At1FXIcRd7so4DtUNG9kQ8bimoBIDQRqTsChpdnINrAa23KwDzJmcALC2hUM7w8cxus2aglSx41B0IVSpcHZmOaASBrcqYCBNnNmC/jNlJvfpWv1KHgnv4gesHVBsVyEqzDtVUy5jYk26t6xj2JMl9GAu+5Qc+1waPErFzWAD6gFW73C5AaOG9dL0GxA5jmF2oARQ4Pdlu0ZQb7VnEQCdARYnd1LJk61DfbncbCyyLWoMDXvaCXAGx1ttCu+VrADtvssn+Of1dVVgka3LlbbrKokOkcLgNA8d1Pso3NPmVLNzWLTG47CDoVa8jNozjiNqCRIL2cC09al5a0dJAWSNI2jeFDYw03JueJ3IKgOce9sOsqxYd1kMlzaMZuvcquFtZHk3+CFNQVzhrsrxbxaq526KGhw72NrR1lSs5cCWbVXPIHOFgbbuIV2b1V/t0dtuq1j0LZg5lxvVVFi1zrjQm4UrGXaF7bNqkSW0e0t69yhWa5r7jfvBVwVLnNDbk2CxqwiaHX28Adyg7SrkIs897l+lVc8sNnj6jdWNrXc4gdSNBGrIgOsnVJNwHG1rak7AjLl5BGg39alofnc5wA00sVMHtTVdQVzvDyLDTUDiFYytDM+tkf7ZHbbcqAHte7K0WJvqVQbI9+rWtt1lT7L+gfrVCAD02Zf0mlWtI3Yc469qCect37cvXuVi4AXJsFDXtfpv3gqBE0OvtG4HYEDO53eM04nRPZf0POjpBezRmPAKHB1ryPyjgEEOmLDZ7R9BVnSWAyi5OwKrQdrIgOtxUtDucLnADSwsUFLN1zAyO32GxXu17chu07r7VMHtY471ZzQ4WcLoMbg46PjD+sJlJbZwDGbxxVubI2SOHnQRD4RLvGghvTcHbGN2dayqFKAiIgIiICIiAiIgLHJdzmsGw6nxLIsZ0mHW1BBJNw05Wt0JVLj4Mjs26+wqT7WRts7UfSsjsj2a2LUFC7WOQfC0KtKdMo2u0VbhxFtGM1uozEXfbpO0aEFswjAY0FxG5Q4hwErdS1XY0MGpuTtKq8ZHZxs+EP6oLPdaIubw0VD0GtY02vqSlgLxnvXd6UGV9myAZmoIFiehK6/XvUm72kbHtUzEEBo764sg9ucdwABQQ53ONYBpm2+JSSSS1hytbtKpFoY77wbfWhB5t42kOuR1IJuPgyuzbr7CraPa2S2pCscj2a2LVS99GDoDepehKZhGAxozHgisxoYLk3J2krOAo6zgJGalu5L31GwqXjIc7dnwglgNmxXLoFGu45TxUqr9W2HfHYsTsWN3gtOj26hTnvG0/G0Qe3HqbYrGB7Gw7sx/qut6F1Ult/bHA+ZWVmlrm20I3hYxGNxvHnPfMO1ZHuytvt4BYyGkc2zZ8IqS4El571uzrK2JFom8XO3DeVBtKzg5u47irMba7398fMj2nR7O+HnQSx+ZmbZxCxg2jzDvnnapDg0h47x23qKgZQObk2fBPFAu3/ddfjuVtXXjfttoRvUvLWxkaWtYBVAOeIHaBqgvG4lvS2jQqjXWaZTqXaAKWi/O23n+irf2OI7gRdBJ2+ySEHg1NqlpAleHaE7DxCO74rOQszYVRtnPMh71ugQ3Iyt37TwQAPdl+A3zlXHoOczaZSBuJ3qVc2IIVFjIFQOBF3PI4BqsTbU7FZgY0EttY71cRUOLBmzZ2cd4UkAHTYq3GWVw707OtSrl0JAF7ndqoJLhmc7I07ANpQi8b7bbISOcY497awPWrj0IDg0gteSL2IKszoyuaNhF1LxHcOfbTYqBxF3kau0aFRZ45x4ZubqUMoB2XaNC5VsRaMHU6uKygNADd3BBTRkl/gv39amXUtZucdVXKAebPeu2dSi7iB8dh2cUEuddxBdla3TTaUaTqY3l1trXKzObc7OO+UXBmBbuBuUEEjoyt2HQqZOk4M3HU+JUOtOf0jp9ayf4/jagguLiQ0dFunjRUvaL9V2qssZCT0XscPhaFTKbgMG13mVb3cCdGs47youR0rdN+jRwC2LZQ3QbAiZMoG87yi5XsVcSGkjapd0A1jTlFrkobG7DpmGhQFryBILPbuK3j0IFiejK6/A71ZJS02btdf6lCmQlziIxbaTYJq20ce21yTuUE9GJx2XQg55RvI0W4Iu3/ddfjuRxJjLj3zDtV4y10YGlrWIVDlI5uPZvPBBke7K2/1BVFoma6udrYbyoLg45z3jNnWVZjTq93fHzIINpWW2OGtjuKsx+Zt9nEKHtvZ7O+HnVcwB5wd47b1FBDXER5/hPKXb/uuvx3IA0Dm37PglXeWNjsbWtYBBGrrxya3GhG9Sx5EZLtrdCqi4dED3wGqh2rJiOP8ARBIJIBO1Dl+E5w8Sk7jxClm1c52Kts+7CcwtcFS0l0QJ27FBysJyC73bggB0jadmriulEooUgX2LiiY3Xu0ixH3KLjO95+BoFW5PSt02aEcQpzAOLtrH7epdlGkkXJuTr4lIIBF1ADW6N2KHi8Z4kgBc/wDcLx9FxZu2hVB1dI7Y3QKx9vHU1U/wP1Xa/Wugkk6GR5bfY0KGus4AOzNOmu0K1wJru3jQqX821wedu5BEejns3A6JpJJf4LN/Wq3cAfjv2Dgpy5iIx3re+PFBIlF9hy7A7cjfY5C3c43CuQCMthbgsdjrGTrtaUFnjNI1p2DUqhdckueWi9gBtKZibPA6TdHBXYI7lzbXO1BUEtBc12do2g7VJAvnbscoBBke4d6BqeKgEthjG8qXoWUFxeC7NkZx3lFFwGRE963QrOIguDdWPJtqQ7eFc7VZ4Y5oLrWG+6pmza2sN3Wrl0JUZsutiRvtuUqzdB41nHsUdZrhKNQdD2q7zYDrKoQI3WPeO08SA2GR20bDxC3ehKgXJ6D9filSjiDIwN2g69QWcYIc67RIBZzdo+9ZC4BpdutdY7jJK7dc/cpkB5gjqWxAJY0Ha96g2B6crr8BuVj7ZGd1iEiIGZp765v1oIb0wWOOYWuCrxuvEHO+lUOVhIYLvduCi1wIxqB3xQS2wvK7S+zxKQ4SAseC0ncd6NHOOznvR3o/qrPaHjbqNhG5BEZ0yHa3zqtxme8/A0Ci5PSt02aEcVN2gl22N+/ggrcHV8jgdthuVldoYxmlgFQG+oFhuWchZjukW/Sqh1mmU6k6AIAS8n9EhR/hRHcCLq49CelfpOFzuG5So0Ejw7QnUKVjLsFDbOfzh0a3QFCC4WG9AA85R3jfOVrGCRKHGxBAOwneoDQ3ojYFkcA8FpWO1tCb9aZCWtBIJ3aqmYO1c8i+wBWuWnMNRsIG5WYIwCWWsVcehUOLRmDs7N/EKR0JLfBdr9KrcWlcO9I+sqSD7E3f/wClQDhZ0p8QCG/+I8gn4LVUe0RncCLq4IbM7NtOwoIYekBmzNdx2hWi0Dm/FNgodkY7Me+Kr0gMvw3m56kFhZ8mc963QFBKCdQQ07Cd6gNDjkHeN29ZWRwa4Fp1HBBSP2N2TcdQh6UwB2NF/pVbE9AnpN1aeKnNqJANmjhvCCMwdq55AOwBSHFozNdnZv4hWYGC7m21Vbi8jh3tvrKCR0ZBbvX/AHrKsO6Ib/8A0syAiIgIiICIiAiIgIiICIiAqSNJALe+bqFdEGEdI52Gzt4KjLr7QL+MWWR0bXG+w8RtUc27/cdZBAYXEZyOpo2KW9KVztzdAqxtAledTYWuSrQ+1gnadUFZBzj8l7AC5/orxnOzXbsKiPUvdxcjNJXjxFBVoBDo3bG/cha61iBIN19qsdJ/G1Ujj74Bzm2O4oJa1w7yMM6yotpzbDe/fFX5sna9xHBWa0NFmiwQVey7Rl0LdiqOmczDlfvBWZUcxrjc7eI2oMZbrrACfGFYMJILyANzQp5t3+45VYwCZxuTYW1KCVDxzhDN1rlI23jzbySVaMWud5WZNUTG7MzXaNCqNFszPinTxKzdJXjiAVB0nb1ghavIKBnvowA/GKnLmJF7WTmydsjis4zQrbTm2G5PfOWRwAYBuUtaGizRYKH6kBW9Cu3QbVVzST0oQ48QVkMbSNQo5s7pHJJoVyEizrNb8UKSM0jWjY3XsUZPZm3JNhfUq0erpD12VCXWzPjbfEkRtdh2t+5BrM7qACHSYdYsggDLI5h2O1t96jIQLNs9vxTuVpNHxnrsq5PZnWJFxfQoIa0g9GENPElT3lwDmkd5lbmzvkcrNY1uwIDG5WgLGQGEtd3jth4LMoIBFjqEGItcBYtEg3cUa07ow0eNW5q3euc3qCpIyzCS9x+lOxLnENNtp0CuAI4+oBVsGuY0BTN3ob8YgKSaFGXY5rnfD2/0V3CxSUXjPVqrHpM+hLNiljoWuseHFVLddYATxBUO6UUbjtBCyc2d0jlZNCpGx0lg0bGhSBcqRENpu48SrgWUs2MbhkdnAuNhH9VAaQOhZzDuKzLGYhe7SWnqVFGtIPRhDTxJV2tDbucczhv4JzZ3yOKxgWptNrj/AFQZIgcuY7XalY3EkmUfBNh4t6zPOWMngFDG2jDepAe3OzTbtBVbCRjXXyu3FTCfYxfdoqBt45WcCbIDmuPfRh54hTlJbYgMZvCMYSwEPcLjirc0D3xLvHsQQ3puBGjG7OtTI0mzm983YrqUGEdI54zY72lOlrduVXdGHG+w8Qo5s/7jrKWbEBoc4Zje2wIzpSOduHRCMsHONu90uph9qb16pOhDrukDQdGi5QaqYvhO4uKhgtK8fSEs2As4OY/4JUFrrWLRIN3FWt7MetqpHHoQHOFiRoVQAsNIwweNCC85Rs3lXDDfVxPjVwLbAprkVc0OYW7FTv8AQnLI3zrMquYHbQqMTmknpQhx4gqchIAdZjfihW5s7pHWVcg51oJJsL6lBJAdI1m5uvYpluQGDa42+hI+/eeuyDWc/ohAi0uw/B2eJQBlkc3c4X7VJ0maeIISTRzD12QVyECzbOb8UqGtIPRhDTxJTJ7O4XIuL6FX5s75HWQV7zfmkcrsblYG7eKlrGs2BWQYR0Og7Z8E/wBEIvtbm6llIDhYi4VBFa9ifpUs+xUNdazWiMbzvRwDWBjPhG11EkfRALnEkgalW/x2jc1qolzcuzYoabPAI27Cpk1cxvEpLo0H4pCmudg/oyNfx0KgsIcSwgcQdhUzC8TvFdVkGZ0btl9NFQA4C3UlshzSHXcArc2b6PI8SlsYab7XcSpJoRG0i7nd87zKHexuJI6DtvUsqhUYspDbAB7NwKhrSD0Yg08SVfmgO9Jb4lDmENJc9xsPEgWEbXOvmdvKtG3IzXbtKx2tFG3iRf71klPsbuvRBiFwRLuJsfEskou3MNrdQpc32MtHCyRnNG0neEEFodZzTlcdh4qjmknpQhx4gqCL05/QP3FZObO6RyCuUkdOzGDcpbd7850A0b2qREL3cS49ayIMbhY9SqGkXLLG+1pWUi6oYhe9yDxCkmqKBuukAB4kqwadS513cBsCnmzvkcqNAayRw61RYC5VXgvcS02ybPGsjWhrR1BRD7WDvOqkmhOkkfU4KgOZgvtGhVotA5vBygNBkePpS8iCCR3mYeNA11rNaIxvO9REwmMEPcD41fmr985zuoqyaFQA+zG943aeKyoAALDYpQYLADm3nT4LlLmu2OjD+sLKWhwsRcKnNkbHuA4IKhrrWDRGN/FHgBgY34RUSR6AFzjcgalWteccGtQWeckZIGzQBUjHNvyk3zC/071aTV7G9d0l0DXcHBAf0ZGu3HQqCwhxLCBxadimYXid1aqrwHPjdqL6aIIy6+0C/jFlJuNXuFzsAVubd/uOUtja032niUvIhm1VIDCWu7x3mWTLrcKSLix2KTgYi1wFi0SN3cU13tt1K3NAd65zeoKr2lrCS9xNks2JJyxkjadArACOPqAVS2zomDYNVM3ehvxiArOBRt2EPPw9v9FJNgSryd4dL21QAGPxhSzdEFmt2GzvvVC3XWEE8QVBGaGNx3W7Fk5s7pHKipGwyENaNjQrMBc4vdpfYOAQRgG5u48SsiDCegSHd47zIWuAtYSN3X2rLtVObA71zm9Q2IKta74MYZ1lSbRxkg3cd/EqJGWY4l7jpxQtAETOtBdoDGW4bVjbdpEh+GbEfcrzd5YfCICmRt43DqQRKLAPG1uv0I5tyHNNnferDpMHWFhOtO0n4JQSWknWEE8QVJBsDJZrR8EK3NndI4IIgDckuPWghgLnZyLbgFlREBERAREQEREBERAREQEREBERAREQYm9/IOOqmH2pviSQEEPbtG0cQogILCBuJCCYvhDg4ozWZ53CwUPJjfnAuCLEde5WjaWt12nUoId7c3xH+iR6l54uVHOJmcG7bW8SytaGNDRuQWREQEREBYx7a8cQCsixyA3D2i5G7iECH2pqRaF4/SUQEFpA3EpJ7G7OBcEWIHmQS3WZx4ABH+3R+IqY2lrde+OpWN7jz1m6utYILx6ukPXZZFVjcrQ0KyAoUogIiIMZ0nHW2yRfD/WKmRpcNO+GoVIXXe8Wtvsgs3SZ/WAUOszeoEpILEPHwdviSME3edrvuQJfgfrBBrMeoAKsrrSMFrnU2V425Rr3x1KC6IiAiIgLHN7UerVZFBFxZBQ+2sPUUl0DXcHBYyTG5jSNAdD1LM4ZmkHegiU2id4rKdjfEFibme4NcO82niskrssbj1IMX+XYOJH3rYWGMF2U7GtFh2rMgIiICIiCDsWC/wDZ29RAP1rYWCUFodp0Xa+IoMsgzRuA3hGG7AepGnM0HiFiILbxDY46HgN6C8Ptd+JJUA2513A/0WQCwtuC147yafBJuT/RBmjFo2jqV0RAREQEREGEbZR9PmV4vam+JQ8EOD2620I4hRAQY9NxsgmLYRwcUZrK87tAqvJjfmAuHaG3FXjblYAdu0oIPtw/VKRfCPFxVHOJlcG7bWvwWVrQ1oaNgQWREQEREBYzpM08RZZFSRuYaaEahBEfw/1ig0nd1gFVideR4IsdDZWlBFnja37kB2srBwBKS/A/WCRi5Lzpm2eJVldZ7Ba522QSNZyeDbLKqRtLRr3x1KugIiICIiDHLoGncHBP8c/qqzgHNIOwrCCWysDttiL8UGR+kkbuuyTastxICmRuZpG/cqMJkeHEWDd3WgvJ7W7xFVP+E3ft8yTkCI9eiRgl2dwtuA4BBlREQEREBVkF43DqVkQYSbtiPX/RWm9rPVqscnsY/RvcdXUs+hHEFBDnAMLt1rqIhaJo6ljs42itoDqepZXHK0nggxf4L+sn71mGgWCIF4bfvW6+MrYQEREBERAWD/BkHAlZ1hkBaS4bCLOH9UGXa36FSE+xN6tFMLs0TT1Kji5jiGi+fZ1FBaLXOeLkHtzzwAVmNDGho3LCCZHva3ebE9SDJD7WOvVZFAFhYKUBERAREQY5dA08HBB7ef1VZzQ5pB2FYQ4iZodtsRfigyP0kjPjCS6tA4kBTI3MwgGx3KjCZHhxBAbpbrQXl9qd4lQ7Ym/T5lM5AjIO82UsBLi9wtuA4BBkREQEREBY5vanfWsijagxk3ljPEFTN3rTwcCsbrxuYDsDtD1LO4BzSDsKCsptG7xKWjK0DgFibmeQx3wNp48FkkOWNx6kGIe52jiR962FhiaXZT8FosOvrWZAREQEREFJReJ3iUE3dGdxv9yusDiYy0HYHXB/ogyTd4DwIKmQ2jcepWIDgQdhWEZnERuHe7Tx4IMrBZgHALD/AJYDe42H1rM92VjjwCxRAuyn4LRp1nigzKURAREQEREBERAREQEREBERAREQEREBERAUAAEkDUqUQEREEAAXsNqlEQEREBERAREQRYAk21KlEQFAABJA1KlEBERAREQEREBRYXvbVSiAiIgiwve2qlEQEREBERAREQQQCLEXClEQFBAI1F1KICIiAiIgIiIChSiCAABYaBSiIIIuEAAFhoFKICIiAiIgIiICgAC9ha6lEBERBAAF7DapREBERAREQEREEWF7214qURAUWF7214qUQEREBERAREQFBAO0KUQEREEEA2uNilEQEREBERAREQQQCLHYgFhYKUQFBAIsdQpRBClEQEREBERAREQQABsFlKIgKAA0WAsFKICIiAiIgIiICggHaFKICIiCCASLjYpREBERAREQEREEEAixFwilEBQQCLEaKUQEREBERAREQFBAIsRcKUQQpREEEBwsRdFKICIiAiIgIiICIiAiIg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1919" y="205517"/>
            <a:ext cx="3664487" cy="294758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9" name="Рисунок 18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7358137" y="2038113"/>
            <a:ext cx="4185744" cy="510718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71717" y="930876"/>
            <a:ext cx="3531475" cy="4810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3430506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55630" y="3313272"/>
            <a:ext cx="2881063" cy="331524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2449" y="2708680"/>
            <a:ext cx="3322816" cy="394771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4120"/>
          <a:stretch/>
        </p:blipFill>
        <p:spPr>
          <a:xfrm>
            <a:off x="2603553" y="269300"/>
            <a:ext cx="3582158" cy="363983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80366" y="378995"/>
            <a:ext cx="3513060" cy="360167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669530" y="2942596"/>
            <a:ext cx="3097264" cy="3713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0077071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45075" y="296091"/>
            <a:ext cx="11625649" cy="586898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1.</a:t>
            </a:r>
            <a:r>
              <a:rPr lang="en-US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   </a:t>
            </a:r>
            <a:r>
              <a:rPr lang="ru-RU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Какая сессия областной научно-практической </a:t>
            </a:r>
            <a:r>
              <a:rPr lang="ru-RU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конференции</a:t>
            </a:r>
          </a:p>
          <a:p>
            <a:pPr marL="0" indent="0">
              <a:buNone/>
            </a:pPr>
            <a:r>
              <a:rPr lang="ru-RU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   «</a:t>
            </a:r>
            <a:r>
              <a:rPr lang="ru-RU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Исследовательская деятельность в школе – ключ к </a:t>
            </a:r>
            <a:r>
              <a:rPr lang="ru-RU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улучшению</a:t>
            </a:r>
          </a:p>
          <a:p>
            <a:pPr marL="0" indent="0">
              <a:buNone/>
            </a:pPr>
            <a:r>
              <a:rPr lang="ru-RU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   преподавания </a:t>
            </a:r>
            <a:r>
              <a:rPr lang="ru-RU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и обучения» больше всех понравилась Вам?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endParaRPr lang="ru-RU" b="1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buFont typeface="Wingdings" panose="05000000000000000000" pitchFamily="2" charset="2"/>
              <a:buChar char="ü"/>
            </a:pP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Презентация докладов по исследованию в действии   </a:t>
            </a:r>
          </a:p>
          <a:p>
            <a:pPr lvl="0">
              <a:buFont typeface="Wingdings" panose="05000000000000000000" pitchFamily="2" charset="2"/>
              <a:buChar char="ü"/>
            </a:pPr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Постер-сессия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на тему «Исследование в нашей школе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  <a:p>
            <a:pPr lvl="0">
              <a:buFont typeface="Wingdings" panose="05000000000000000000" pitchFamily="2" charset="2"/>
              <a:buChar char="ü"/>
            </a:pP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Тренинги </a:t>
            </a:r>
          </a:p>
          <a:p>
            <a:pPr marL="0" indent="0">
              <a:buNone/>
            </a:pPr>
            <a:r>
              <a:rPr lang="en-US" i="1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   </a:t>
            </a:r>
            <a:r>
              <a:rPr lang="ru-RU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Тематика каких докладов заинтересовала Вас? Почему?</a:t>
            </a:r>
            <a:r>
              <a:rPr lang="en-US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endParaRPr lang="ru-RU" dirty="0" smtClean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Сравнительный анализ оценивания эссе двумя методами: критериальное оценивание и </a:t>
            </a:r>
            <a:r>
              <a:rPr lang="ru-RU" b="1" i="1" dirty="0" err="1">
                <a:latin typeface="Times New Roman" pitchFamily="18" charset="0"/>
                <a:cs typeface="Times New Roman" pitchFamily="18" charset="0"/>
              </a:rPr>
              <a:t>Comparable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>
                <a:latin typeface="Times New Roman" pitchFamily="18" charset="0"/>
                <a:cs typeface="Times New Roman" pitchFamily="18" charset="0"/>
              </a:rPr>
              <a:t>Judgеment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»</a:t>
            </a:r>
            <a:endParaRPr lang="ru-RU" b="1" i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Исследование мотивации 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старшеклассников»</a:t>
            </a:r>
          </a:p>
          <a:p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«Как моделирование на уроках биологии способствует усвоению биологических понятий и процессов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?»</a:t>
            </a:r>
          </a:p>
          <a:p>
            <a:pPr marL="0" indent="0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 </a:t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4604146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449317"/>
            <a:ext cx="10515600" cy="572764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</a:t>
            </a:r>
            <a:r>
              <a:rPr lang="en-US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  </a:t>
            </a:r>
            <a:r>
              <a:rPr lang="ru-RU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Насколько полезной была работа конференции для Вас? Что </a:t>
            </a:r>
            <a:r>
              <a:rPr lang="ru-RU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нового </a:t>
            </a:r>
            <a:r>
              <a:rPr lang="ru-RU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 извлекли для себя?</a:t>
            </a:r>
            <a:r>
              <a:rPr lang="en-US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dirty="0" smtClean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 </a:t>
            </a:r>
          </a:p>
          <a:p>
            <a:pPr marL="0" indent="0">
              <a:buNone/>
            </a:pP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Работа 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конференции позволила разобраться в применении дифференциации на 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уроке</a:t>
            </a: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Узнала 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различные практические приемы для ведения исследовательской 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</a:t>
            </a: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Конференция 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позволила узнать, как определять тему 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исследования</a:t>
            </a: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На 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конференции ознакомилась с методами проведения исследования 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урока</a:t>
            </a: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Узнал 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 важности проведения анкетирования при проведении 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исследования</a:t>
            </a: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33654018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370490"/>
            <a:ext cx="10515600" cy="5806473"/>
          </a:xfrm>
        </p:spPr>
        <p:txBody>
          <a:bodyPr/>
          <a:lstStyle/>
          <a:p>
            <a:pPr marL="0" indent="0">
              <a:buNone/>
            </a:pPr>
            <a:r>
              <a:rPr lang="ru-RU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</a:t>
            </a:r>
            <a:r>
              <a:rPr lang="en-US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 </a:t>
            </a:r>
            <a:r>
              <a:rPr lang="ru-RU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Будете ли Вы использовать </a:t>
            </a:r>
            <a:r>
              <a:rPr lang="ru-RU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своей практике полученные знания на конференции?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Буду 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использовать полученные знания в своей педагогической 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практике</a:t>
            </a: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Хочу 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использовать приемы проведения исследования урока и исследования в действии в своей 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школе</a:t>
            </a: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Считаю, что необходимо использовать методику определения темы исследования</a:t>
            </a: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Планирую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применить показанные методы дифференциации на своих 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уроках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45837891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362607"/>
            <a:ext cx="10515600" cy="5814356"/>
          </a:xfrm>
        </p:spPr>
        <p:txBody>
          <a:bodyPr/>
          <a:lstStyle/>
          <a:p>
            <a:pPr marL="0" indent="0">
              <a:buNone/>
            </a:pPr>
            <a:r>
              <a:rPr lang="kk-KZ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Какие рекомендации Вы предложили бы учителям-исследователям, делившимся своим опытом на конференции?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Хотелось 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бы в сотрудничестве с учителями НИШ  вести исследовательскую 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работу</a:t>
            </a: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Создать 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дальнейшем площадку для обмена опытом (сетевые сообщества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0" indent="0">
              <a:buNone/>
            </a:pPr>
            <a:r>
              <a:rPr lang="kk-KZ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Еще раз хотелось бы участвовать в работе таких  конференций</a:t>
            </a:r>
          </a:p>
          <a:p>
            <a:pPr marL="0" indent="0">
              <a:buNone/>
            </a:pPr>
            <a:endParaRPr lang="ru-RU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xmlns="" val="350119729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052634" y="2026751"/>
            <a:ext cx="9886950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 исследования: </a:t>
            </a:r>
          </a:p>
          <a:p>
            <a:r>
              <a:rPr lang="kk-K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какой степени развита исследовательская культура в школе?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kk-K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определить </a:t>
            </a:r>
            <a:r>
              <a:rPr lang="kk-K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</a:t>
            </a:r>
            <a:r>
              <a:rPr lang="kk-K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культуры исследования педработников в</a:t>
            </a:r>
            <a:r>
              <a:rPr lang="kk-KZ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k-K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обучении и преподавании;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kk-K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определить уровень потребности исследования педколлектива в</a:t>
            </a:r>
            <a:r>
              <a:rPr lang="kk-KZ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k-K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обучении и </a:t>
            </a:r>
            <a:r>
              <a:rPr lang="kk-K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преподавании;</a:t>
            </a:r>
            <a:endParaRPr lang="kk-KZ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координировать </a:t>
            </a:r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работу, 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направленную на решение выявленных </a:t>
            </a:r>
            <a:r>
              <a:rPr lang="kk-KZ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актуальных вопросов, </a:t>
            </a:r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подтолкнувших педагога к 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профессиональному </a:t>
            </a:r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исследованию</a:t>
            </a:r>
            <a:r>
              <a:rPr lang="kk-KZ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kk-KZ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kk-KZ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 исследования: </a:t>
            </a:r>
            <a:r>
              <a:rPr lang="kk-K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kk-K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нкетировани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Респонденты: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учителя Интеллектуальной школы г. Актау (99)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>
              <a:buFont typeface="Wingdings" panose="05000000000000000000" pitchFamily="2" charset="2"/>
              <a:buChar char="ü"/>
            </a:pP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81354" y="323557"/>
            <a:ext cx="11479237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kk-KZ" sz="28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Егер ісім өнсін десең, ретін тап</a:t>
            </a:r>
          </a:p>
          <a:p>
            <a:pPr algn="r"/>
            <a:r>
              <a:rPr lang="kk-KZ" sz="28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Абай</a:t>
            </a:r>
            <a:endParaRPr lang="ru-RU" sz="2800" b="1" i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Определение уровня исследовательской культуры школы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9270640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33"/>
          <p:cNvSpPr txBox="1">
            <a:spLocks noChangeArrowheads="1"/>
          </p:cNvSpPr>
          <p:nvPr/>
        </p:nvSpPr>
        <p:spPr bwMode="auto">
          <a:xfrm>
            <a:off x="6746868" y="609477"/>
            <a:ext cx="5147733" cy="40005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Слабые стороны</a:t>
            </a:r>
          </a:p>
        </p:txBody>
      </p:sp>
      <p:sp>
        <p:nvSpPr>
          <p:cNvPr id="14" name="TextBox 33"/>
          <p:cNvSpPr txBox="1">
            <a:spLocks noChangeArrowheads="1"/>
          </p:cNvSpPr>
          <p:nvPr/>
        </p:nvSpPr>
        <p:spPr bwMode="auto">
          <a:xfrm>
            <a:off x="1061176" y="582032"/>
            <a:ext cx="4787900" cy="40005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Положительные стороны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6292867" y="1171505"/>
            <a:ext cx="61384" cy="50276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2" name="TextBox 33"/>
          <p:cNvSpPr txBox="1">
            <a:spLocks noChangeArrowheads="1"/>
          </p:cNvSpPr>
          <p:nvPr/>
        </p:nvSpPr>
        <p:spPr bwMode="auto">
          <a:xfrm>
            <a:off x="878444" y="3595097"/>
            <a:ext cx="4787900" cy="40005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Возможности</a:t>
            </a:r>
          </a:p>
        </p:txBody>
      </p:sp>
      <p:sp>
        <p:nvSpPr>
          <p:cNvPr id="13" name="TextBox 33"/>
          <p:cNvSpPr txBox="1">
            <a:spLocks noChangeArrowheads="1"/>
          </p:cNvSpPr>
          <p:nvPr/>
        </p:nvSpPr>
        <p:spPr bwMode="auto">
          <a:xfrm>
            <a:off x="6740073" y="3612238"/>
            <a:ext cx="5147733" cy="40005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Пути решения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93171" y="1009527"/>
            <a:ext cx="606983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k-K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Установление эффективного диалога между </a:t>
            </a:r>
            <a:r>
              <a:rPr lang="kk-KZ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учителями, </a:t>
            </a:r>
            <a:r>
              <a:rPr lang="kk-K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которые </a:t>
            </a:r>
            <a:r>
              <a:rPr lang="kk-KZ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занимаются </a:t>
            </a:r>
            <a:r>
              <a:rPr lang="kk-K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исследованием своей практики. 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kk-K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</a:t>
            </a:r>
            <a:r>
              <a:rPr lang="kk-KZ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условий для обмена </a:t>
            </a:r>
            <a:r>
              <a:rPr lang="kk-K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опытом </a:t>
            </a:r>
            <a:r>
              <a:rPr lang="kk-KZ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целях </a:t>
            </a:r>
            <a:r>
              <a:rPr lang="kk-K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дальнейшего </a:t>
            </a:r>
            <a:r>
              <a:rPr lang="kk-KZ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улучшения </a:t>
            </a:r>
            <a:r>
              <a:rPr lang="kk-K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преподавания и </a:t>
            </a:r>
            <a:r>
              <a:rPr lang="kk-KZ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обучения.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Каждый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 участников приобрел навыки поисково-исследовательской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деятельности.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Получили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опыт публичного представления результатов своей работы. 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Участники, выступившие с докладом, получили сертификат о трансляции опыта на конференции.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64202" y="4010319"/>
            <a:ext cx="6098803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исследовательских сообществ педагогов, работающих в атмосфере коллаборации и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взаимодоверия.  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Распространение опыта через сборник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исследовательских работ. 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Учителя-исследователи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подробно рассказывали о том, почему их заинтересовала данная тема, о методах, которые применяли в ходе своей работы, о практической значимости и возможности применения в жизни полученных результатов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548827" y="1127165"/>
            <a:ext cx="5182751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Учителя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затрудняется в определении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тем исследований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Недостаточный уровень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рефлексивной культуры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педагогов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Проводимые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учителями ОШ исследовательские работы не полностью соответствует требованиям и формату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исследования в действии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Отсутствие анализа или слабый анализ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6591373" y="4010319"/>
            <a:ext cx="544513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ü"/>
              <a:defRPr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Изучение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опыта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проведения исследований </a:t>
            </a:r>
          </a:p>
          <a:p>
            <a:pPr marL="285750" indent="-285750">
              <a:buFont typeface="Wingdings" pitchFamily="2" charset="2"/>
              <a:buChar char="ü"/>
              <a:defRPr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Системное самообразование</a:t>
            </a:r>
          </a:p>
          <a:p>
            <a:pPr marL="285750" indent="-285750">
              <a:buFont typeface="Wingdings" pitchFamily="2" charset="2"/>
              <a:buChar char="ü"/>
              <a:defRPr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Обучение исследовательским навыкам через тренинги </a:t>
            </a:r>
          </a:p>
          <a:p>
            <a:pPr marL="285750" indent="-285750">
              <a:buFont typeface="Wingdings" pitchFamily="2" charset="2"/>
              <a:buChar char="ü"/>
              <a:defRPr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Организовывать совместное исследование учителей пилотных школ и учителей НИШ</a:t>
            </a:r>
          </a:p>
          <a:p>
            <a:pPr>
              <a:defRPr/>
            </a:pP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286217" y="78517"/>
            <a:ext cx="42612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Анализ работы конференции</a:t>
            </a:r>
            <a:endParaRPr lang="ru-RU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15810" y="147226"/>
            <a:ext cx="91418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 (ожидаемый результат)</a:t>
            </a:r>
            <a:endParaRPr lang="ru-RU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38957" y="1099478"/>
            <a:ext cx="11366938" cy="5924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Учителя общеобразовательных школ нашли мероприятие очень полезным и выразили желание продолжить проведение подобных научно-практических мероприятий совместно с коллективом НИШ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sz="21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Исследование в действии получит новый виток развития, и данной деятельностью будут заниматься большее количество учителей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sz="21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Учителя общеобразовательных школ смогут эффективно применять в своей деятельности методы исследования и делиться опытом улучшения практики со своими коллегами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sz="21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лидерских способностей учителей проявится в проведении мастер-классов, выступлениях на страницах форумов, участии в научно-практических конференциях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sz="21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Грамотный подход к изучению своей практики позволит своевременно решать возникшие проблемы в обучении и добиться творческих успехов как учащимся, так и самим учителям</a:t>
            </a:r>
          </a:p>
          <a:p>
            <a:endParaRPr lang="ru-RU" sz="2200" dirty="0"/>
          </a:p>
        </p:txBody>
      </p:sp>
    </p:spTree>
    <p:extLst>
      <p:ext uri="{BB962C8B-B14F-4D97-AF65-F5344CB8AC3E}">
        <p14:creationId xmlns:p14="http://schemas.microsoft.com/office/powerpoint/2010/main" xmlns="" val="388778360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Фото Назарбаев Интеллектуальная школа в г.Актау.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4789"/>
          <a:stretch/>
        </p:blipFill>
        <p:spPr bwMode="auto">
          <a:xfrm>
            <a:off x="110359" y="55179"/>
            <a:ext cx="11887200" cy="67318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65705579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35360" y="3245338"/>
            <a:ext cx="1016560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72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Благодарю за внимание!</a:t>
            </a:r>
            <a:endParaRPr lang="ru-RU" sz="72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98359" y="1480541"/>
            <a:ext cx="982018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6600" b="1" i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Назарларыңызға рақмет!</a:t>
            </a:r>
            <a:endParaRPr lang="ru-RU" sz="6600" b="1" i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5769556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0632" t="30082" r="33651" b="35842"/>
          <a:stretch/>
        </p:blipFill>
        <p:spPr bwMode="auto">
          <a:xfrm>
            <a:off x="3665638" y="2447777"/>
            <a:ext cx="7977801" cy="4410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34157" y="167773"/>
            <a:ext cx="28121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опроса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30629" y="629438"/>
            <a:ext cx="12061371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k-KZ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Вопрос: </a:t>
            </a:r>
            <a:r>
              <a:rPr lang="kk-KZ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 </a:t>
            </a:r>
            <a:r>
              <a:rPr lang="kk-KZ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знакомы с понятием </a:t>
            </a:r>
            <a:r>
              <a:rPr lang="kk-KZ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“Исследовательская культура в обучении”? 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kk-KZ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Да, знаю и применяю</a:t>
            </a:r>
            <a:endParaRPr lang="ru-RU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Да, я слышал(а), но не применяю </a:t>
            </a:r>
          </a:p>
          <a:p>
            <a:pPr lvl="0"/>
            <a:r>
              <a:rPr lang="kk-KZ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 знаю</a:t>
            </a:r>
            <a:r>
              <a:rPr lang="kk-KZ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но хотелось бы узнать и применять. </a:t>
            </a:r>
            <a:endParaRPr lang="kk-KZ" sz="24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6806842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271096" y="199304"/>
            <a:ext cx="28121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опроса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09977" y="814363"/>
            <a:ext cx="11751394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k-KZ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Вопрос: </a:t>
            </a:r>
            <a:r>
              <a:rPr lang="kk-KZ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kk-KZ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вас есть актуальные вопросы, </a:t>
            </a:r>
            <a:r>
              <a:rPr lang="kk-KZ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требующие проведения  профессионального исследования? 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kk-KZ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Да, какие?</a:t>
            </a:r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____________________________________</a:t>
            </a:r>
            <a:endParaRPr lang="ru-RU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kk-KZ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Нет, почему? </a:t>
            </a:r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_________________________________________</a:t>
            </a:r>
            <a:endParaRPr lang="ru-RU" sz="24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kk-KZ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Ответ</a:t>
            </a:r>
            <a:r>
              <a:rPr lang="kk-KZ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lvl="0"/>
            <a:r>
              <a:rPr lang="kk-KZ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Вывод:</a:t>
            </a:r>
            <a:endParaRPr lang="ru-RU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760" t="5861" r="16135" b="21901"/>
          <a:stretch/>
        </p:blipFill>
        <p:spPr>
          <a:xfrm>
            <a:off x="2534195" y="2969623"/>
            <a:ext cx="8390033" cy="3544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8262941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278979" y="105988"/>
            <a:ext cx="28121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опроса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17714" y="637321"/>
            <a:ext cx="11974286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k-KZ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Вопрос: </a:t>
            </a:r>
            <a:r>
              <a:rPr lang="kk-KZ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 </a:t>
            </a:r>
            <a:r>
              <a:rPr lang="kk-KZ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обсуждаете возникшие актуальные вопросы, чтобы решать их? </a:t>
            </a:r>
            <a:endParaRPr lang="kk-KZ" sz="28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kk-KZ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Да, с коллегами на кафедре</a:t>
            </a:r>
            <a:endParaRPr lang="ru-RU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kk-KZ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Да, обсуждаю с учителями других предметов </a:t>
            </a:r>
            <a:endParaRPr lang="ru-RU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kk-KZ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Нет, нет достаточного опыта обсуждения </a:t>
            </a:r>
            <a:endParaRPr lang="ru-RU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10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0623" t="40493" r="33591" b="29707"/>
          <a:stretch/>
        </p:blipFill>
        <p:spPr bwMode="auto">
          <a:xfrm>
            <a:off x="2299063" y="3038801"/>
            <a:ext cx="8525542" cy="3952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69692306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119845" y="120477"/>
            <a:ext cx="28121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опроса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43841" y="589518"/>
            <a:ext cx="11669485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k-KZ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Вопрос: </a:t>
            </a:r>
            <a:r>
              <a:rPr lang="kk-KZ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kk-KZ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какой форме и как долго проводилось ваше исследование? Можете указать два </a:t>
            </a:r>
            <a:r>
              <a:rPr lang="kk-KZ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ответа.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Action research</a:t>
            </a:r>
            <a:endParaRPr lang="ru-RU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Lesson study</a:t>
            </a:r>
            <a:endParaRPr lang="ru-RU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Индивидуально, в зависимости от обратной связи и рефлексии</a:t>
            </a:r>
          </a:p>
          <a:p>
            <a:pPr lvl="0"/>
            <a:r>
              <a:rPr lang="kk-KZ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Один месяц</a:t>
            </a:r>
            <a:endParaRPr lang="ru-RU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kk-KZ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Одну четверть</a:t>
            </a:r>
            <a:endParaRPr lang="ru-RU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kk-KZ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Полугодие </a:t>
            </a:r>
            <a:endParaRPr lang="ru-RU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1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1107" t="40894" r="31534" b="28606"/>
          <a:stretch/>
        </p:blipFill>
        <p:spPr bwMode="auto">
          <a:xfrm>
            <a:off x="3065417" y="3314203"/>
            <a:ext cx="7823910" cy="3242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70579628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3210" y="651679"/>
            <a:ext cx="12078789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kk-KZ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Вопрос: </a:t>
            </a:r>
            <a:r>
              <a:rPr lang="kk-KZ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Привело </a:t>
            </a:r>
            <a:r>
              <a:rPr lang="kk-KZ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 </a:t>
            </a:r>
            <a:r>
              <a:rPr lang="kk-KZ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ваше исследование </a:t>
            </a:r>
            <a:r>
              <a:rPr lang="kk-KZ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ожидаемым результатам?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kk-KZ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Да, имеются ощутимые результаты в преподаваемых классах</a:t>
            </a:r>
            <a:endParaRPr lang="ru-RU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kk-KZ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Да, но не все цели </a:t>
            </a:r>
            <a:r>
              <a:rPr lang="kk-KZ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достигнуты. </a:t>
            </a:r>
            <a:r>
              <a:rPr lang="kk-KZ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Если появились трудности, то укажите </a:t>
            </a:r>
          </a:p>
          <a:p>
            <a:pPr lvl="0"/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Нет. Почему? 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______________________________________________________</a:t>
            </a:r>
            <a:endParaRPr lang="ru-RU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247447" y="152007"/>
            <a:ext cx="28121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опроса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0946" t="40764" r="32497" b="26733"/>
          <a:stretch>
            <a:fillRect/>
          </a:stretch>
        </p:blipFill>
        <p:spPr bwMode="auto">
          <a:xfrm>
            <a:off x="3013166" y="2316638"/>
            <a:ext cx="7518874" cy="4161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49983351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4171" y="747106"/>
            <a:ext cx="11826240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kk-KZ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вы думаете, нужно ли проводить исследование в учебном процессе?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kk-KZ" sz="24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kk-KZ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</a:t>
            </a:r>
            <a:r>
              <a:rPr lang="kk-KZ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обязательно</a:t>
            </a:r>
            <a:endParaRPr lang="ru-RU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kk-KZ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Нет, занимает время </a:t>
            </a:r>
            <a:endParaRPr lang="ru-RU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kk-KZ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Затрудняюсь </a:t>
            </a:r>
            <a:r>
              <a:rPr lang="kk-KZ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ответить</a:t>
            </a:r>
            <a:endParaRPr lang="ru-RU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287840" y="175656"/>
            <a:ext cx="28121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опроса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0946" t="57584" r="32497" b="13911"/>
          <a:stretch>
            <a:fillRect/>
          </a:stretch>
        </p:blipFill>
        <p:spPr bwMode="auto">
          <a:xfrm>
            <a:off x="2917371" y="2810862"/>
            <a:ext cx="7426562" cy="3831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6836550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1500</TotalTime>
  <Words>1834</Words>
  <Application>Microsoft Office PowerPoint</Application>
  <PresentationFormat>Произвольный</PresentationFormat>
  <Paragraphs>356</Paragraphs>
  <Slides>33</Slides>
  <Notes>11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4" baseType="lpstr">
      <vt:lpstr>Тема Office</vt:lpstr>
      <vt:lpstr>Распространение опыта учителей через проведение     форума и конференций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Пути решения </vt:lpstr>
      <vt:lpstr>Слайд 11</vt:lpstr>
      <vt:lpstr>Слайд 12</vt:lpstr>
      <vt:lpstr>Внутришкольный курс  «Исследование в действии и исследование урока»</vt:lpstr>
      <vt:lpstr>На внутришкольных курсах задействованы учителя всех методических объединений и  10 координаторов по исследовательской деятельности </vt:lpstr>
      <vt:lpstr>Слайд 15</vt:lpstr>
      <vt:lpstr>Показатели организации исследовательской деятельности в нашей школе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           Обратная связь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Азиза</dc:creator>
  <cp:lastModifiedBy>Windows_7</cp:lastModifiedBy>
  <cp:revision>214</cp:revision>
  <cp:lastPrinted>2017-08-16T16:26:22Z</cp:lastPrinted>
  <dcterms:created xsi:type="dcterms:W3CDTF">2017-07-11T10:05:43Z</dcterms:created>
  <dcterms:modified xsi:type="dcterms:W3CDTF">2017-08-18T18:57:28Z</dcterms:modified>
</cp:coreProperties>
</file>