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notesMasterIdLst>
    <p:notesMasterId r:id="rId18"/>
  </p:notesMasterIdLst>
  <p:handoutMasterIdLst>
    <p:handoutMasterId r:id="rId19"/>
  </p:handoutMasterIdLst>
  <p:sldIdLst>
    <p:sldId id="481" r:id="rId2"/>
    <p:sldId id="474" r:id="rId3"/>
    <p:sldId id="476" r:id="rId4"/>
    <p:sldId id="449" r:id="rId5"/>
    <p:sldId id="429" r:id="rId6"/>
    <p:sldId id="455" r:id="rId7"/>
    <p:sldId id="445" r:id="rId8"/>
    <p:sldId id="459" r:id="rId9"/>
    <p:sldId id="446" r:id="rId10"/>
    <p:sldId id="462" r:id="rId11"/>
    <p:sldId id="453" r:id="rId12"/>
    <p:sldId id="467" r:id="rId13"/>
    <p:sldId id="477" r:id="rId14"/>
    <p:sldId id="478" r:id="rId15"/>
    <p:sldId id="479" r:id="rId16"/>
    <p:sldId id="480" r:id="rId17"/>
  </p:sldIdLst>
  <p:sldSz cx="12192000" cy="6858000"/>
  <p:notesSz cx="6735763" cy="98663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8C2FB8A0-EECD-4591-993D-19AB70A46006}">
          <p14:sldIdLst>
            <p14:sldId id="481"/>
            <p14:sldId id="474"/>
            <p14:sldId id="476"/>
            <p14:sldId id="449"/>
            <p14:sldId id="429"/>
            <p14:sldId id="455"/>
            <p14:sldId id="445"/>
            <p14:sldId id="459"/>
            <p14:sldId id="446"/>
            <p14:sldId id="462"/>
            <p14:sldId id="453"/>
            <p14:sldId id="467"/>
            <p14:sldId id="477"/>
            <p14:sldId id="478"/>
            <p14:sldId id="479"/>
            <p14:sldId id="480"/>
          </p14:sldIdLst>
        </p14:section>
        <p14:section name="Раздел без заголовка" id="{185678BD-40D1-4B64-AB62-BB8B7EC88345}">
          <p14:sldIdLst/>
        </p14:section>
        <p14:section name="Раздел без заголовка" id="{6F4D5212-C086-4358-87CC-9DD2A99C087B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7">
          <p15:clr>
            <a:srgbClr val="A4A3A4"/>
          </p15:clr>
        </p15:guide>
        <p15:guide id="2" pos="212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FD0F851-EC5A-4D38-B0AD-8093EC10F338}" styleName="Светлый стиль 1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3B4B98B0-60AC-42C2-AFA5-B58CD77FA1E5}" styleName="Светлый стиль 1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C083E6E3-FA7D-4D7B-A595-EF9225AFEA82}" styleName="Светлый стиль 1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4" autoAdjust="0"/>
    <p:restoredTop sz="83387" autoAdjust="0"/>
  </p:normalViewPr>
  <p:slideViewPr>
    <p:cSldViewPr snapToGrid="0" showGuides="1">
      <p:cViewPr varScale="1">
        <p:scale>
          <a:sx n="91" d="100"/>
          <a:sy n="91" d="100"/>
        </p:scale>
        <p:origin x="534" y="78"/>
      </p:cViewPr>
      <p:guideLst>
        <p:guide orient="horz" pos="2183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76" d="100"/>
          <a:sy n="76" d="100"/>
        </p:scale>
        <p:origin x="-3294" y="-102"/>
      </p:cViewPr>
      <p:guideLst>
        <p:guide orient="horz" pos="3107"/>
        <p:guide pos="212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2024755736125953"/>
          <c:y val="2.811116805665564E-3"/>
          <c:w val="0.80650168535946543"/>
          <c:h val="0.99718888319433441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0.19484559968572632"/>
                  <c:y val="-0.41275543959371941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89%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2.3793588579211152E-2"/>
                  <c:y val="7.930158878069235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4.2%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0.14395648809554751"/>
                  <c:y val="-1.7519917998415877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6.8%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Рекомендованы - 453 ч.</c:v>
                </c:pt>
                <c:pt idx="1">
                  <c:v>Не рекомендованы - 21 ч.</c:v>
                </c:pt>
                <c:pt idx="2">
                  <c:v>Не участвовали - 35 ч.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453</c:v>
                </c:pt>
                <c:pt idx="1">
                  <c:v>21</c:v>
                </c:pt>
                <c:pt idx="2">
                  <c:v>35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1.35712466313233E-4"/>
          <c:y val="0.81484042305362714"/>
          <c:w val="0.53537862478529208"/>
          <c:h val="0.18302474025066393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5552284211592704"/>
          <c:y val="1.1732883049780224E-3"/>
          <c:w val="0.80897204633697506"/>
          <c:h val="0.99882671169502202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0.17798941732185286"/>
                  <c:y val="-0.4951519605758932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91%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2.889325700307372E-2"/>
                  <c:y val="-3.0296956334238356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9%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Рекомендованы - 115 ч.</c:v>
                </c:pt>
                <c:pt idx="1">
                  <c:v>Не участвовали - 11 ч.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115</c:v>
                </c:pt>
                <c:pt idx="1">
                  <c:v>11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"/>
          <c:y val="0.84768055378398133"/>
          <c:w val="0.5515581785681285"/>
          <c:h val="0.15113147915312677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D46ED84-F5F0-42C7-B08E-330AFBD46D27}" type="doc">
      <dgm:prSet loTypeId="urn:microsoft.com/office/officeart/2005/8/layout/balance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23C081E-0085-46A8-8707-E7C5DE7E2942}">
      <dgm:prSet phldrT="[Текст]" custT="1"/>
      <dgm:spPr/>
      <dgm:t>
        <a:bodyPr/>
        <a:lstStyle/>
        <a:p>
          <a:r>
            <a:rPr lang="ru-RU" sz="1600" dirty="0" smtClean="0">
              <a:latin typeface="Arial" panose="020B0604020202020204" pitchFamily="34" charset="0"/>
              <a:cs typeface="Arial" panose="020B0604020202020204" pitchFamily="34" charset="0"/>
            </a:rPr>
            <a:t>126 чел.</a:t>
          </a:r>
        </a:p>
        <a:p>
          <a:r>
            <a:rPr lang="ru-RU" sz="1200" i="1" dirty="0" smtClean="0">
              <a:latin typeface="Arial" panose="020B0604020202020204" pitchFamily="34" charset="0"/>
              <a:cs typeface="Arial" panose="020B0604020202020204" pitchFamily="34" charset="0"/>
            </a:rPr>
            <a:t>(по двум уровням)</a:t>
          </a:r>
          <a:endParaRPr lang="ru-RU" sz="1200" i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BE6244C-B7F8-4581-9B57-BFD1104A8D74}" type="parTrans" cxnId="{130907A9-6362-4BAA-9B52-4CC34AA67FD9}">
      <dgm:prSet/>
      <dgm:spPr/>
      <dgm:t>
        <a:bodyPr/>
        <a:lstStyle/>
        <a:p>
          <a:endParaRPr lang="ru-RU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333F8BD-2E81-49F0-B358-2603D4DD219E}" type="sibTrans" cxnId="{130907A9-6362-4BAA-9B52-4CC34AA67FD9}">
      <dgm:prSet/>
      <dgm:spPr/>
      <dgm:t>
        <a:bodyPr/>
        <a:lstStyle/>
        <a:p>
          <a:endParaRPr lang="ru-RU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42C174A-11D9-4C16-B425-611C0F3DBB65}">
      <dgm:prSet phldrT="[Текст]" custT="1"/>
      <dgm:spPr/>
      <dgm:t>
        <a:bodyPr/>
        <a:lstStyle/>
        <a:p>
          <a:r>
            <a:rPr lang="ru-RU" sz="1500" dirty="0" smtClean="0">
              <a:latin typeface="Arial" panose="020B0604020202020204" pitchFamily="34" charset="0"/>
              <a:cs typeface="Arial" panose="020B0604020202020204" pitchFamily="34" charset="0"/>
            </a:rPr>
            <a:t>Второй (базовый) – 61 чел.</a:t>
          </a:r>
          <a:endParaRPr lang="ru-RU" sz="15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4FE8F72-F366-4500-A959-F8D6D5C63DC5}" type="parTrans" cxnId="{38938CC8-8BAC-4FE6-B4A3-E8BB4022F85D}">
      <dgm:prSet/>
      <dgm:spPr/>
      <dgm:t>
        <a:bodyPr/>
        <a:lstStyle/>
        <a:p>
          <a:endParaRPr lang="ru-RU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2A22A98-B62B-4EFD-A1DF-766B8C06BC9F}" type="sibTrans" cxnId="{38938CC8-8BAC-4FE6-B4A3-E8BB4022F85D}">
      <dgm:prSet/>
      <dgm:spPr/>
      <dgm:t>
        <a:bodyPr/>
        <a:lstStyle/>
        <a:p>
          <a:endParaRPr lang="ru-RU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25A59E1-BD13-4E5C-8CE7-6397ECFBEF98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500" dirty="0" smtClean="0">
              <a:latin typeface="Arial" panose="020B0604020202020204" pitchFamily="34" charset="0"/>
              <a:cs typeface="Arial" panose="020B0604020202020204" pitchFamily="34" charset="0"/>
            </a:rPr>
            <a:t>Первый – 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ru-RU" sz="1500" dirty="0" smtClean="0">
              <a:latin typeface="Arial" panose="020B0604020202020204" pitchFamily="34" charset="0"/>
              <a:cs typeface="Arial" panose="020B0604020202020204" pitchFamily="34" charset="0"/>
            </a:rPr>
            <a:t>65 чел.</a:t>
          </a:r>
          <a:endParaRPr lang="ru-RU" sz="15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73EAAF9-1DA7-4149-A3E9-A9CC78EA3CD8}" type="parTrans" cxnId="{732189E8-3E02-41C7-B7F6-EAC107D5F754}">
      <dgm:prSet/>
      <dgm:spPr/>
      <dgm:t>
        <a:bodyPr/>
        <a:lstStyle/>
        <a:p>
          <a:endParaRPr lang="ru-RU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099955E-C467-466E-AA98-DD11F2C27A84}" type="sibTrans" cxnId="{732189E8-3E02-41C7-B7F6-EAC107D5F754}">
      <dgm:prSet/>
      <dgm:spPr/>
      <dgm:t>
        <a:bodyPr/>
        <a:lstStyle/>
        <a:p>
          <a:endParaRPr lang="ru-RU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4A99A1A-EA64-42F8-BA59-5A97584A46B4}">
      <dgm:prSet phldrT="[Текст]" custT="1"/>
      <dgm:spPr/>
      <dgm:t>
        <a:bodyPr/>
        <a:lstStyle/>
        <a:p>
          <a:r>
            <a:rPr lang="ru-RU" sz="1600" dirty="0" smtClean="0">
              <a:latin typeface="Arial" panose="020B0604020202020204" pitchFamily="34" charset="0"/>
              <a:cs typeface="Arial" panose="020B0604020202020204" pitchFamily="34" charset="0"/>
            </a:rPr>
            <a:t>509 чел.</a:t>
          </a:r>
        </a:p>
        <a:p>
          <a:r>
            <a:rPr lang="ru-RU" sz="1200" i="1" dirty="0" smtClean="0">
              <a:latin typeface="Arial" panose="020B0604020202020204" pitchFamily="34" charset="0"/>
              <a:cs typeface="Arial" panose="020B0604020202020204" pitchFamily="34" charset="0"/>
            </a:rPr>
            <a:t>(по шести уровням)</a:t>
          </a:r>
          <a:endParaRPr lang="ru-RU" sz="1200" i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AA7BAEC-CB32-4A22-85BD-31238113801C}" type="parTrans" cxnId="{46737812-9897-444D-BB92-0DFB400E271D}">
      <dgm:prSet/>
      <dgm:spPr/>
      <dgm:t>
        <a:bodyPr/>
        <a:lstStyle/>
        <a:p>
          <a:endParaRPr lang="ru-RU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550811E-20D8-408E-A2ED-2D84F27EAB0A}" type="sibTrans" cxnId="{46737812-9897-444D-BB92-0DFB400E271D}">
      <dgm:prSet/>
      <dgm:spPr/>
      <dgm:t>
        <a:bodyPr/>
        <a:lstStyle/>
        <a:p>
          <a:endParaRPr lang="ru-RU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49EE777-172E-4E5C-B1FD-9FA053704081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500" dirty="0" smtClean="0">
              <a:latin typeface="Arial" panose="020B0604020202020204" pitchFamily="34" charset="0"/>
              <a:cs typeface="Arial" panose="020B0604020202020204" pitchFamily="34" charset="0"/>
            </a:rPr>
            <a:t>Учитель – 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ru-RU" sz="1500" dirty="0" smtClean="0">
              <a:latin typeface="Arial" panose="020B0604020202020204" pitchFamily="34" charset="0"/>
              <a:cs typeface="Arial" panose="020B0604020202020204" pitchFamily="34" charset="0"/>
            </a:rPr>
            <a:t>74 чел.</a:t>
          </a:r>
          <a:endParaRPr lang="ru-RU" sz="15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ED76F74-438E-448A-8BC8-39E43FC5CE0F}" type="parTrans" cxnId="{D1552C11-9513-4A3B-B361-6EDD814B673B}">
      <dgm:prSet/>
      <dgm:spPr/>
      <dgm:t>
        <a:bodyPr/>
        <a:lstStyle/>
        <a:p>
          <a:endParaRPr lang="ru-RU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2190837-FFFB-44A3-A985-872A52092C30}" type="sibTrans" cxnId="{D1552C11-9513-4A3B-B361-6EDD814B673B}">
      <dgm:prSet/>
      <dgm:spPr/>
      <dgm:t>
        <a:bodyPr/>
        <a:lstStyle/>
        <a:p>
          <a:endParaRPr lang="ru-RU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AF37B5A-9A87-43B5-9516-5CE73268B0E1}">
      <dgm:prSet phldrT="[Текст]" custT="1"/>
      <dgm:spPr/>
      <dgm:t>
        <a:bodyPr/>
        <a:lstStyle/>
        <a:p>
          <a:r>
            <a:rPr lang="ru-RU" sz="1500" dirty="0" smtClean="0">
              <a:latin typeface="Arial" panose="020B0604020202020204" pitchFamily="34" charset="0"/>
              <a:cs typeface="Arial" panose="020B0604020202020204" pitchFamily="34" charset="0"/>
            </a:rPr>
            <a:t>Модератор – </a:t>
          </a:r>
        </a:p>
        <a:p>
          <a:r>
            <a:rPr lang="ru-RU" sz="1500" dirty="0" smtClean="0">
              <a:latin typeface="Arial" panose="020B0604020202020204" pitchFamily="34" charset="0"/>
              <a:cs typeface="Arial" panose="020B0604020202020204" pitchFamily="34" charset="0"/>
            </a:rPr>
            <a:t>259 чел.</a:t>
          </a:r>
          <a:endParaRPr lang="ru-RU" sz="15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2F4EB2D-16C1-4038-B3E2-B4CFBE7CF671}" type="parTrans" cxnId="{C40ADA20-1D3E-45F7-B465-6A2AA151AED7}">
      <dgm:prSet/>
      <dgm:spPr/>
      <dgm:t>
        <a:bodyPr/>
        <a:lstStyle/>
        <a:p>
          <a:endParaRPr lang="ru-RU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3DC6872-4FAE-42D2-B941-5FAC75BFE7E9}" type="sibTrans" cxnId="{C40ADA20-1D3E-45F7-B465-6A2AA151AED7}">
      <dgm:prSet/>
      <dgm:spPr/>
      <dgm:t>
        <a:bodyPr/>
        <a:lstStyle/>
        <a:p>
          <a:endParaRPr lang="ru-RU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2E639C0-BE96-4F9C-B0D2-0E5E5282333E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500" dirty="0" smtClean="0">
              <a:latin typeface="Arial" panose="020B0604020202020204" pitchFamily="34" charset="0"/>
              <a:cs typeface="Arial" panose="020B0604020202020204" pitchFamily="34" charset="0"/>
            </a:rPr>
            <a:t>Эксперт – 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ru-RU" sz="1500" dirty="0" smtClean="0">
              <a:latin typeface="Arial" panose="020B0604020202020204" pitchFamily="34" charset="0"/>
              <a:cs typeface="Arial" panose="020B0604020202020204" pitchFamily="34" charset="0"/>
            </a:rPr>
            <a:t>69 чел.</a:t>
          </a:r>
          <a:endParaRPr lang="ru-RU" sz="15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7F952C2-03B5-4A54-AD68-DE23125587E2}" type="parTrans" cxnId="{D39711D4-38D3-43EA-8ABC-575DFB524A9C}">
      <dgm:prSet/>
      <dgm:spPr/>
      <dgm:t>
        <a:bodyPr/>
        <a:lstStyle/>
        <a:p>
          <a:endParaRPr lang="ru-RU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C0E581F-205B-4A95-A28F-D800A14C7A8F}" type="sibTrans" cxnId="{D39711D4-38D3-43EA-8ABC-575DFB524A9C}">
      <dgm:prSet/>
      <dgm:spPr/>
      <dgm:t>
        <a:bodyPr/>
        <a:lstStyle/>
        <a:p>
          <a:endParaRPr lang="ru-RU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469FF44-CDCE-4A3B-872C-ADC87422C636}">
      <dgm:prSet phldrT="[Текст]" custT="1"/>
      <dgm:spPr/>
      <dgm:t>
        <a:bodyPr/>
        <a:lstStyle/>
        <a:p>
          <a:r>
            <a:rPr lang="ru-RU" sz="1500" dirty="0" smtClean="0">
              <a:latin typeface="Arial" panose="020B0604020202020204" pitchFamily="34" charset="0"/>
              <a:cs typeface="Arial" panose="020B0604020202020204" pitchFamily="34" charset="0"/>
            </a:rPr>
            <a:t>Исследователь – </a:t>
          </a:r>
        </a:p>
        <a:p>
          <a:r>
            <a:rPr lang="ru-RU" sz="1500" dirty="0" smtClean="0">
              <a:latin typeface="Arial" panose="020B0604020202020204" pitchFamily="34" charset="0"/>
              <a:cs typeface="Arial" panose="020B0604020202020204" pitchFamily="34" charset="0"/>
            </a:rPr>
            <a:t>7 чел.</a:t>
          </a:r>
          <a:endParaRPr lang="ru-RU" sz="15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07EE521-466A-4351-A1A0-C173563E0ADD}" type="parTrans" cxnId="{0BAAC24A-6C8E-4BD0-9F79-9A3A7902FD0B}">
      <dgm:prSet/>
      <dgm:spPr/>
      <dgm:t>
        <a:bodyPr/>
        <a:lstStyle/>
        <a:p>
          <a:endParaRPr lang="ru-RU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E438B17-F890-4E79-8F03-63D38E6D82F4}" type="sibTrans" cxnId="{0BAAC24A-6C8E-4BD0-9F79-9A3A7902FD0B}">
      <dgm:prSet/>
      <dgm:spPr/>
      <dgm:t>
        <a:bodyPr/>
        <a:lstStyle/>
        <a:p>
          <a:endParaRPr lang="ru-RU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E6ACE89-CD0A-4489-A151-14E1219CD5CD}" type="pres">
      <dgm:prSet presAssocID="{AD46ED84-F5F0-42C7-B08E-330AFBD46D27}" presName="outerComposite" presStyleCnt="0">
        <dgm:presLayoutVars>
          <dgm:chMax val="2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C6DB9F4-CCC0-4F03-BE38-ADCA95987812}" type="pres">
      <dgm:prSet presAssocID="{AD46ED84-F5F0-42C7-B08E-330AFBD46D27}" presName="dummyMaxCanvas" presStyleCnt="0"/>
      <dgm:spPr/>
    </dgm:pt>
    <dgm:pt modelId="{00FCAD2F-C9C5-4FD8-BFF0-C81C85E82AB5}" type="pres">
      <dgm:prSet presAssocID="{AD46ED84-F5F0-42C7-B08E-330AFBD46D27}" presName="parentComposite" presStyleCnt="0"/>
      <dgm:spPr/>
    </dgm:pt>
    <dgm:pt modelId="{9552892C-0F77-4721-BD1B-20A8F23DC455}" type="pres">
      <dgm:prSet presAssocID="{AD46ED84-F5F0-42C7-B08E-330AFBD46D27}" presName="parent1" presStyleLbl="alignAccFollowNode1" presStyleIdx="0" presStyleCnt="4">
        <dgm:presLayoutVars>
          <dgm:chMax val="4"/>
        </dgm:presLayoutVars>
      </dgm:prSet>
      <dgm:spPr/>
      <dgm:t>
        <a:bodyPr/>
        <a:lstStyle/>
        <a:p>
          <a:endParaRPr lang="ru-RU"/>
        </a:p>
      </dgm:t>
    </dgm:pt>
    <dgm:pt modelId="{2961C423-9639-40B9-89F5-91D6F783E41C}" type="pres">
      <dgm:prSet presAssocID="{AD46ED84-F5F0-42C7-B08E-330AFBD46D27}" presName="parent2" presStyleLbl="alignAccFollowNode1" presStyleIdx="1" presStyleCnt="4">
        <dgm:presLayoutVars>
          <dgm:chMax val="4"/>
        </dgm:presLayoutVars>
      </dgm:prSet>
      <dgm:spPr/>
      <dgm:t>
        <a:bodyPr/>
        <a:lstStyle/>
        <a:p>
          <a:endParaRPr lang="ru-RU"/>
        </a:p>
      </dgm:t>
    </dgm:pt>
    <dgm:pt modelId="{64F67078-F385-4D1F-A6B6-C461A4397F64}" type="pres">
      <dgm:prSet presAssocID="{AD46ED84-F5F0-42C7-B08E-330AFBD46D27}" presName="childrenComposite" presStyleCnt="0"/>
      <dgm:spPr/>
    </dgm:pt>
    <dgm:pt modelId="{4C083088-4828-418C-ADED-FA8983E0F7E2}" type="pres">
      <dgm:prSet presAssocID="{AD46ED84-F5F0-42C7-B08E-330AFBD46D27}" presName="dummyMaxCanvas_ChildArea" presStyleCnt="0"/>
      <dgm:spPr/>
    </dgm:pt>
    <dgm:pt modelId="{E4C48EA4-0FB3-4CAE-A154-F3384597FBF3}" type="pres">
      <dgm:prSet presAssocID="{AD46ED84-F5F0-42C7-B08E-330AFBD46D27}" presName="fulcrum" presStyleLbl="alignAccFollowNode1" presStyleIdx="2" presStyleCnt="4"/>
      <dgm:spPr/>
    </dgm:pt>
    <dgm:pt modelId="{8A1D2EC3-D4AC-494C-826A-747E77B885D6}" type="pres">
      <dgm:prSet presAssocID="{AD46ED84-F5F0-42C7-B08E-330AFBD46D27}" presName="balance_24" presStyleLbl="alignAccFollowNode1" presStyleIdx="3" presStyleCnt="4">
        <dgm:presLayoutVars>
          <dgm:bulletEnabled val="1"/>
        </dgm:presLayoutVars>
      </dgm:prSet>
      <dgm:spPr/>
    </dgm:pt>
    <dgm:pt modelId="{5F77C41B-784A-47AD-860C-B50A9C7C5541}" type="pres">
      <dgm:prSet presAssocID="{AD46ED84-F5F0-42C7-B08E-330AFBD46D27}" presName="right_24_1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443D556-781F-40EE-9843-A7B42611542B}" type="pres">
      <dgm:prSet presAssocID="{AD46ED84-F5F0-42C7-B08E-330AFBD46D27}" presName="right_24_2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3F0AE1A-A769-46DE-B512-AA879BF287AD}" type="pres">
      <dgm:prSet presAssocID="{AD46ED84-F5F0-42C7-B08E-330AFBD46D27}" presName="right_24_3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43C439B-18B6-4C0C-92ED-5D28A8C43D6C}" type="pres">
      <dgm:prSet presAssocID="{AD46ED84-F5F0-42C7-B08E-330AFBD46D27}" presName="right_24_4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60EFD9D-1E42-4C09-8ABD-18150561C24B}" type="pres">
      <dgm:prSet presAssocID="{AD46ED84-F5F0-42C7-B08E-330AFBD46D27}" presName="left_24_1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5D2550E-E65B-46FB-953E-A0838D250DDA}" type="pres">
      <dgm:prSet presAssocID="{AD46ED84-F5F0-42C7-B08E-330AFBD46D27}" presName="left_24_2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9DF25F1-F4B3-48E1-A634-BCF4B0018A35}" type="presOf" srcId="{FAF37B5A-9A87-43B5-9516-5CE73268B0E1}" destId="{0443D556-781F-40EE-9843-A7B42611542B}" srcOrd="0" destOrd="0" presId="urn:microsoft.com/office/officeart/2005/8/layout/balance1"/>
    <dgm:cxn modelId="{C40ADA20-1D3E-45F7-B465-6A2AA151AED7}" srcId="{B4A99A1A-EA64-42F8-BA59-5A97584A46B4}" destId="{FAF37B5A-9A87-43B5-9516-5CE73268B0E1}" srcOrd="1" destOrd="0" parTransId="{12F4EB2D-16C1-4038-B3E2-B4CFBE7CF671}" sibTransId="{C3DC6872-4FAE-42D2-B941-5FAC75BFE7E9}"/>
    <dgm:cxn modelId="{558FC2CF-883F-4238-B7B1-84F0F37E75E8}" type="presOf" srcId="{AD46ED84-F5F0-42C7-B08E-330AFBD46D27}" destId="{0E6ACE89-CD0A-4489-A151-14E1219CD5CD}" srcOrd="0" destOrd="0" presId="urn:microsoft.com/office/officeart/2005/8/layout/balance1"/>
    <dgm:cxn modelId="{DF40A440-E8D4-48C0-A34C-43541E8C85B4}" type="presOf" srcId="{B4A99A1A-EA64-42F8-BA59-5A97584A46B4}" destId="{2961C423-9639-40B9-89F5-91D6F783E41C}" srcOrd="0" destOrd="0" presId="urn:microsoft.com/office/officeart/2005/8/layout/balance1"/>
    <dgm:cxn modelId="{E1D61791-A3CA-4BCC-B790-25B1C1FE7B88}" type="presOf" srcId="{523C081E-0085-46A8-8707-E7C5DE7E2942}" destId="{9552892C-0F77-4721-BD1B-20A8F23DC455}" srcOrd="0" destOrd="0" presId="urn:microsoft.com/office/officeart/2005/8/layout/balance1"/>
    <dgm:cxn modelId="{D1552C11-9513-4A3B-B361-6EDD814B673B}" srcId="{B4A99A1A-EA64-42F8-BA59-5A97584A46B4}" destId="{949EE777-172E-4E5C-B1FD-9FA053704081}" srcOrd="0" destOrd="0" parTransId="{0ED76F74-438E-448A-8BC8-39E43FC5CE0F}" sibTransId="{52190837-FFFB-44A3-A985-872A52092C30}"/>
    <dgm:cxn modelId="{F0468040-0DDA-46BA-A32E-4256244DD45E}" type="presOf" srcId="{949EE777-172E-4E5C-B1FD-9FA053704081}" destId="{5F77C41B-784A-47AD-860C-B50A9C7C5541}" srcOrd="0" destOrd="0" presId="urn:microsoft.com/office/officeart/2005/8/layout/balance1"/>
    <dgm:cxn modelId="{38938CC8-8BAC-4FE6-B4A3-E8BB4022F85D}" srcId="{523C081E-0085-46A8-8707-E7C5DE7E2942}" destId="{542C174A-11D9-4C16-B425-611C0F3DBB65}" srcOrd="0" destOrd="0" parTransId="{24FE8F72-F366-4500-A959-F8D6D5C63DC5}" sibTransId="{72A22A98-B62B-4EFD-A1DF-766B8C06BC9F}"/>
    <dgm:cxn modelId="{0BAAC24A-6C8E-4BD0-9F79-9A3A7902FD0B}" srcId="{B4A99A1A-EA64-42F8-BA59-5A97584A46B4}" destId="{9469FF44-CDCE-4A3B-872C-ADC87422C636}" srcOrd="3" destOrd="0" parTransId="{407EE521-466A-4351-A1A0-C173563E0ADD}" sibTransId="{9E438B17-F890-4E79-8F03-63D38E6D82F4}"/>
    <dgm:cxn modelId="{A5AE7EA6-86A6-4B07-854A-21FCF267A453}" type="presOf" srcId="{542C174A-11D9-4C16-B425-611C0F3DBB65}" destId="{260EFD9D-1E42-4C09-8ABD-18150561C24B}" srcOrd="0" destOrd="0" presId="urn:microsoft.com/office/officeart/2005/8/layout/balance1"/>
    <dgm:cxn modelId="{46737812-9897-444D-BB92-0DFB400E271D}" srcId="{AD46ED84-F5F0-42C7-B08E-330AFBD46D27}" destId="{B4A99A1A-EA64-42F8-BA59-5A97584A46B4}" srcOrd="1" destOrd="0" parTransId="{AAA7BAEC-CB32-4A22-85BD-31238113801C}" sibTransId="{A550811E-20D8-408E-A2ED-2D84F27EAB0A}"/>
    <dgm:cxn modelId="{739A53F1-8EAD-40B2-A27F-86E2F8A09660}" type="presOf" srcId="{72E639C0-BE96-4F9C-B0D2-0E5E5282333E}" destId="{A3F0AE1A-A769-46DE-B512-AA879BF287AD}" srcOrd="0" destOrd="0" presId="urn:microsoft.com/office/officeart/2005/8/layout/balance1"/>
    <dgm:cxn modelId="{732189E8-3E02-41C7-B7F6-EAC107D5F754}" srcId="{523C081E-0085-46A8-8707-E7C5DE7E2942}" destId="{325A59E1-BD13-4E5C-8CE7-6397ECFBEF98}" srcOrd="1" destOrd="0" parTransId="{673EAAF9-1DA7-4149-A3E9-A9CC78EA3CD8}" sibTransId="{7099955E-C467-466E-AA98-DD11F2C27A84}"/>
    <dgm:cxn modelId="{2BF920DC-5D46-4CE0-8FA0-A692195E8F92}" type="presOf" srcId="{325A59E1-BD13-4E5C-8CE7-6397ECFBEF98}" destId="{55D2550E-E65B-46FB-953E-A0838D250DDA}" srcOrd="0" destOrd="0" presId="urn:microsoft.com/office/officeart/2005/8/layout/balance1"/>
    <dgm:cxn modelId="{130907A9-6362-4BAA-9B52-4CC34AA67FD9}" srcId="{AD46ED84-F5F0-42C7-B08E-330AFBD46D27}" destId="{523C081E-0085-46A8-8707-E7C5DE7E2942}" srcOrd="0" destOrd="0" parTransId="{2BE6244C-B7F8-4581-9B57-BFD1104A8D74}" sibTransId="{8333F8BD-2E81-49F0-B358-2603D4DD219E}"/>
    <dgm:cxn modelId="{D39711D4-38D3-43EA-8ABC-575DFB524A9C}" srcId="{B4A99A1A-EA64-42F8-BA59-5A97584A46B4}" destId="{72E639C0-BE96-4F9C-B0D2-0E5E5282333E}" srcOrd="2" destOrd="0" parTransId="{D7F952C2-03B5-4A54-AD68-DE23125587E2}" sibTransId="{0C0E581F-205B-4A95-A28F-D800A14C7A8F}"/>
    <dgm:cxn modelId="{80A9496A-21D4-432B-AD0E-498BE32D34D4}" type="presOf" srcId="{9469FF44-CDCE-4A3B-872C-ADC87422C636}" destId="{843C439B-18B6-4C0C-92ED-5D28A8C43D6C}" srcOrd="0" destOrd="0" presId="urn:microsoft.com/office/officeart/2005/8/layout/balance1"/>
    <dgm:cxn modelId="{37E07CDF-04D6-49CF-8BC0-9939F0AAD9F3}" type="presParOf" srcId="{0E6ACE89-CD0A-4489-A151-14E1219CD5CD}" destId="{3C6DB9F4-CCC0-4F03-BE38-ADCA95987812}" srcOrd="0" destOrd="0" presId="urn:microsoft.com/office/officeart/2005/8/layout/balance1"/>
    <dgm:cxn modelId="{D6E30C8F-B761-4D97-9E07-04D47A33337F}" type="presParOf" srcId="{0E6ACE89-CD0A-4489-A151-14E1219CD5CD}" destId="{00FCAD2F-C9C5-4FD8-BFF0-C81C85E82AB5}" srcOrd="1" destOrd="0" presId="urn:microsoft.com/office/officeart/2005/8/layout/balance1"/>
    <dgm:cxn modelId="{AB90955D-08E5-484A-850F-C30EF5765F0A}" type="presParOf" srcId="{00FCAD2F-C9C5-4FD8-BFF0-C81C85E82AB5}" destId="{9552892C-0F77-4721-BD1B-20A8F23DC455}" srcOrd="0" destOrd="0" presId="urn:microsoft.com/office/officeart/2005/8/layout/balance1"/>
    <dgm:cxn modelId="{150B6F96-AE54-4CF6-9C4F-210CD2E15763}" type="presParOf" srcId="{00FCAD2F-C9C5-4FD8-BFF0-C81C85E82AB5}" destId="{2961C423-9639-40B9-89F5-91D6F783E41C}" srcOrd="1" destOrd="0" presId="urn:microsoft.com/office/officeart/2005/8/layout/balance1"/>
    <dgm:cxn modelId="{1CD9B1DE-88A3-48D2-89DB-DC4F62E9D868}" type="presParOf" srcId="{0E6ACE89-CD0A-4489-A151-14E1219CD5CD}" destId="{64F67078-F385-4D1F-A6B6-C461A4397F64}" srcOrd="2" destOrd="0" presId="urn:microsoft.com/office/officeart/2005/8/layout/balance1"/>
    <dgm:cxn modelId="{BAE56671-053B-449B-B82C-EE3A1C756A28}" type="presParOf" srcId="{64F67078-F385-4D1F-A6B6-C461A4397F64}" destId="{4C083088-4828-418C-ADED-FA8983E0F7E2}" srcOrd="0" destOrd="0" presId="urn:microsoft.com/office/officeart/2005/8/layout/balance1"/>
    <dgm:cxn modelId="{412BD0DA-0685-4A0A-AF39-0F37DDD14A83}" type="presParOf" srcId="{64F67078-F385-4D1F-A6B6-C461A4397F64}" destId="{E4C48EA4-0FB3-4CAE-A154-F3384597FBF3}" srcOrd="1" destOrd="0" presId="urn:microsoft.com/office/officeart/2005/8/layout/balance1"/>
    <dgm:cxn modelId="{C6FC55A4-2E56-4AD0-BADB-DB51F83764CB}" type="presParOf" srcId="{64F67078-F385-4D1F-A6B6-C461A4397F64}" destId="{8A1D2EC3-D4AC-494C-826A-747E77B885D6}" srcOrd="2" destOrd="0" presId="urn:microsoft.com/office/officeart/2005/8/layout/balance1"/>
    <dgm:cxn modelId="{3F4CFE0A-ED2D-4C68-A0F5-4AF40737F412}" type="presParOf" srcId="{64F67078-F385-4D1F-A6B6-C461A4397F64}" destId="{5F77C41B-784A-47AD-860C-B50A9C7C5541}" srcOrd="3" destOrd="0" presId="urn:microsoft.com/office/officeart/2005/8/layout/balance1"/>
    <dgm:cxn modelId="{445250C8-B3C9-4B47-A8B6-C58E16D2D6E1}" type="presParOf" srcId="{64F67078-F385-4D1F-A6B6-C461A4397F64}" destId="{0443D556-781F-40EE-9843-A7B42611542B}" srcOrd="4" destOrd="0" presId="urn:microsoft.com/office/officeart/2005/8/layout/balance1"/>
    <dgm:cxn modelId="{AAFF48C2-6813-42BF-8697-2BE8FD755370}" type="presParOf" srcId="{64F67078-F385-4D1F-A6B6-C461A4397F64}" destId="{A3F0AE1A-A769-46DE-B512-AA879BF287AD}" srcOrd="5" destOrd="0" presId="urn:microsoft.com/office/officeart/2005/8/layout/balance1"/>
    <dgm:cxn modelId="{1B21BDBF-D756-4F83-86E3-E1BE8EE9B457}" type="presParOf" srcId="{64F67078-F385-4D1F-A6B6-C461A4397F64}" destId="{843C439B-18B6-4C0C-92ED-5D28A8C43D6C}" srcOrd="6" destOrd="0" presId="urn:microsoft.com/office/officeart/2005/8/layout/balance1"/>
    <dgm:cxn modelId="{897F5DA4-BB59-4777-B441-8A35C5964B71}" type="presParOf" srcId="{64F67078-F385-4D1F-A6B6-C461A4397F64}" destId="{260EFD9D-1E42-4C09-8ABD-18150561C24B}" srcOrd="7" destOrd="0" presId="urn:microsoft.com/office/officeart/2005/8/layout/balance1"/>
    <dgm:cxn modelId="{7DA56733-BAE1-49D9-9BA8-4EC7D6F427DA}" type="presParOf" srcId="{64F67078-F385-4D1F-A6B6-C461A4397F64}" destId="{55D2550E-E65B-46FB-953E-A0838D250DDA}" srcOrd="8" destOrd="0" presId="urn:microsoft.com/office/officeart/2005/8/layout/balance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56560FB-B9CB-4700-9EE5-5AF2D799C8ED}" type="doc">
      <dgm:prSet loTypeId="urn:microsoft.com/office/officeart/2005/8/layout/venn3" loCatId="relationship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B67BC85-9D22-4138-8698-3C86A4F88A50}">
      <dgm:prSet phldrT="[Текст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algn="ctr"/>
          <a:r>
            <a:rPr lang="ru-RU" sz="2000" b="1" dirty="0" smtClean="0">
              <a:latin typeface="Arial" panose="020B0604020202020204" pitchFamily="34" charset="0"/>
              <a:cs typeface="Arial" panose="020B0604020202020204" pitchFamily="34" charset="0"/>
            </a:rPr>
            <a:t>Работники, аттестованные                                     по 6 уровням</a:t>
          </a:r>
          <a:endParaRPr lang="ru-RU" sz="20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48A22E9-62FD-41D2-A691-1AA2B608D0B4}" type="parTrans" cxnId="{E5DF9E1A-DC27-4199-9BF2-D8CC88FD052A}">
      <dgm:prSet/>
      <dgm:spPr/>
      <dgm:t>
        <a:bodyPr/>
        <a:lstStyle/>
        <a:p>
          <a:endParaRPr lang="ru-RU" sz="2000" b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0FC1A4C-5E03-4BA0-9608-37551A23498D}" type="sibTrans" cxnId="{E5DF9E1A-DC27-4199-9BF2-D8CC88FD052A}">
      <dgm:prSet/>
      <dgm:spPr/>
      <dgm:t>
        <a:bodyPr/>
        <a:lstStyle/>
        <a:p>
          <a:endParaRPr lang="ru-RU" sz="2000" b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E8EE472-178C-4756-94D1-0E023E36FAAA}">
      <dgm:prSet phldrT="[Текст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2000" b="0" dirty="0" smtClean="0">
              <a:latin typeface="Arial" panose="020B0604020202020204" pitchFamily="34" charset="0"/>
              <a:cs typeface="Arial" panose="020B0604020202020204" pitchFamily="34" charset="0"/>
            </a:rPr>
            <a:t>Рекомендованы  –  378 ч. </a:t>
          </a:r>
          <a:endParaRPr lang="ru-RU" sz="2000" b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A4EE465-66E8-480C-A696-FFBC57CE11BC}" type="parTrans" cxnId="{4CF9872D-D4FE-4E5E-8744-BCEA36A670FA}">
      <dgm:prSet/>
      <dgm:spPr/>
      <dgm:t>
        <a:bodyPr/>
        <a:lstStyle/>
        <a:p>
          <a:endParaRPr lang="ru-RU" sz="2000" b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7F295A4-4572-4DA6-819A-E589D6CC1EFD}" type="sibTrans" cxnId="{4CF9872D-D4FE-4E5E-8744-BCEA36A670FA}">
      <dgm:prSet/>
      <dgm:spPr/>
      <dgm:t>
        <a:bodyPr/>
        <a:lstStyle/>
        <a:p>
          <a:endParaRPr lang="ru-RU" sz="2000" b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E5DAF30-5ADB-4ADA-BE2E-151FD816EFBE}">
      <dgm:prSet phldrT="[Текст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2000" b="0" dirty="0" smtClean="0">
              <a:latin typeface="Arial" panose="020B0604020202020204" pitchFamily="34" charset="0"/>
              <a:cs typeface="Arial" panose="020B0604020202020204" pitchFamily="34" charset="0"/>
            </a:rPr>
            <a:t>Не участвовали  –   46 ч.</a:t>
          </a:r>
          <a:endParaRPr lang="ru-RU" sz="2000" b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55DB0A8-8D42-4A79-A24B-99105F40A535}" type="parTrans" cxnId="{EE27922B-51BC-4DE0-AE12-4A0183E43AC6}">
      <dgm:prSet/>
      <dgm:spPr/>
      <dgm:t>
        <a:bodyPr/>
        <a:lstStyle/>
        <a:p>
          <a:endParaRPr lang="ru-RU" sz="2000" b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19A7B4C-2EDE-4E7E-B1AC-3AFEB17A9D7E}" type="sibTrans" cxnId="{EE27922B-51BC-4DE0-AE12-4A0183E43AC6}">
      <dgm:prSet/>
      <dgm:spPr/>
      <dgm:t>
        <a:bodyPr/>
        <a:lstStyle/>
        <a:p>
          <a:endParaRPr lang="ru-RU" sz="2000" b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9DA347B-8D1C-44CB-BE05-7CB11362B03D}">
      <dgm:prSet phldrT="[Текст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>
        <a:noFill/>
      </dgm:spPr>
      <dgm:t>
        <a:bodyPr/>
        <a:lstStyle/>
        <a:p>
          <a:pPr algn="ctr"/>
          <a:r>
            <a:rPr lang="ru-RU" sz="2000" b="1" dirty="0" smtClean="0">
              <a:latin typeface="Arial" panose="020B0604020202020204" pitchFamily="34" charset="0"/>
              <a:cs typeface="Arial" panose="020B0604020202020204" pitchFamily="34" charset="0"/>
            </a:rPr>
            <a:t>Работники, аттестованные                             по 2 уровням</a:t>
          </a:r>
          <a:endParaRPr lang="ru-RU" sz="20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5A1F624-351E-4D5F-8502-51CE2FD9F3C2}" type="parTrans" cxnId="{A74A3B44-96B3-4677-8532-A22BD2E65EAB}">
      <dgm:prSet/>
      <dgm:spPr/>
      <dgm:t>
        <a:bodyPr/>
        <a:lstStyle/>
        <a:p>
          <a:endParaRPr lang="ru-RU" sz="2000" b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9F240BB-D5DD-49D0-88B6-238820A61EA8}" type="sibTrans" cxnId="{A74A3B44-96B3-4677-8532-A22BD2E65EAB}">
      <dgm:prSet/>
      <dgm:spPr/>
      <dgm:t>
        <a:bodyPr/>
        <a:lstStyle/>
        <a:p>
          <a:endParaRPr lang="ru-RU" sz="2000" b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EE89B79-B34B-4821-A044-F2EC0778C560}">
      <dgm:prSet phldrT="[Текст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>
        <a:noFill/>
      </dgm:spPr>
      <dgm:t>
        <a:bodyPr/>
        <a:lstStyle/>
        <a:p>
          <a:r>
            <a:rPr lang="ru-RU" sz="2000" b="0" dirty="0" smtClean="0">
              <a:latin typeface="Arial" panose="020B0604020202020204" pitchFamily="34" charset="0"/>
              <a:cs typeface="Arial" panose="020B0604020202020204" pitchFamily="34" charset="0"/>
            </a:rPr>
            <a:t>Рекомендованы  – 103 ч.</a:t>
          </a:r>
          <a:endParaRPr lang="ru-RU" sz="2000" b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F1BD456-A7B4-494E-BC71-C1E299A13372}" type="parTrans" cxnId="{AE950B91-7527-452F-AE74-C65C6B0DDDC4}">
      <dgm:prSet/>
      <dgm:spPr/>
      <dgm:t>
        <a:bodyPr/>
        <a:lstStyle/>
        <a:p>
          <a:endParaRPr lang="ru-RU" sz="2000" b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2D2200B-5F37-42B5-855E-FF8D5BEEA0CF}" type="sibTrans" cxnId="{AE950B91-7527-452F-AE74-C65C6B0DDDC4}">
      <dgm:prSet/>
      <dgm:spPr/>
      <dgm:t>
        <a:bodyPr/>
        <a:lstStyle/>
        <a:p>
          <a:endParaRPr lang="ru-RU" sz="2000" b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53CACAF-0860-4D64-A68E-F1050B7D0803}">
      <dgm:prSet phldrT="[Текст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>
        <a:noFill/>
      </dgm:spPr>
      <dgm:t>
        <a:bodyPr/>
        <a:lstStyle/>
        <a:p>
          <a:r>
            <a:rPr lang="ru-RU" sz="2000" b="0" smtClean="0">
              <a:latin typeface="Arial" panose="020B0604020202020204" pitchFamily="34" charset="0"/>
              <a:cs typeface="Arial" panose="020B0604020202020204" pitchFamily="34" charset="0"/>
            </a:rPr>
            <a:t>Не рекомендованы  –  5 ч.</a:t>
          </a:r>
          <a:endParaRPr lang="ru-RU" sz="2000" b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E6F1236-4308-4D25-9CB8-14DCF3F9D9A6}" type="parTrans" cxnId="{957E8B65-FFA4-4DB2-9D94-868B2FCC5BA0}">
      <dgm:prSet/>
      <dgm:spPr/>
      <dgm:t>
        <a:bodyPr/>
        <a:lstStyle/>
        <a:p>
          <a:endParaRPr lang="ru-RU" sz="2000" b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6637557-436C-4A61-8343-EA8F68666B27}" type="sibTrans" cxnId="{957E8B65-FFA4-4DB2-9D94-868B2FCC5BA0}">
      <dgm:prSet/>
      <dgm:spPr/>
      <dgm:t>
        <a:bodyPr/>
        <a:lstStyle/>
        <a:p>
          <a:endParaRPr lang="ru-RU" sz="2000" b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3B8DB69-D193-42B5-B18B-1925101179B1}">
      <dgm:prSet phldrT="[Текст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>
        <a:noFill/>
      </dgm:spPr>
      <dgm:t>
        <a:bodyPr/>
        <a:lstStyle/>
        <a:p>
          <a:r>
            <a:rPr lang="ru-RU" sz="2000" b="0" smtClean="0">
              <a:latin typeface="Arial" panose="020B0604020202020204" pitchFamily="34" charset="0"/>
              <a:cs typeface="Arial" panose="020B0604020202020204" pitchFamily="34" charset="0"/>
            </a:rPr>
            <a:t>Не участвовали  –  18 ч.</a:t>
          </a:r>
          <a:endParaRPr lang="ru-RU" sz="2000" b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A8E4E24-A5F4-4A5D-8DFE-544311D4B52C}" type="parTrans" cxnId="{37FE3834-3DC7-4E7F-86CB-463F6ADC2372}">
      <dgm:prSet/>
      <dgm:spPr/>
      <dgm:t>
        <a:bodyPr/>
        <a:lstStyle/>
        <a:p>
          <a:endParaRPr lang="ru-RU" sz="2000" b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E0B852B-5770-4AEC-B28D-F476E212972F}" type="sibTrans" cxnId="{37FE3834-3DC7-4E7F-86CB-463F6ADC2372}">
      <dgm:prSet/>
      <dgm:spPr/>
      <dgm:t>
        <a:bodyPr/>
        <a:lstStyle/>
        <a:p>
          <a:endParaRPr lang="ru-RU" sz="2000" b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22F0244-3459-436E-A289-52D46A23A837}">
      <dgm:prSet phldrT="[Текст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2000" b="0" dirty="0" smtClean="0">
              <a:latin typeface="Arial" panose="020B0604020202020204" pitchFamily="34" charset="0"/>
              <a:cs typeface="Arial" panose="020B0604020202020204" pitchFamily="34" charset="0"/>
            </a:rPr>
            <a:t>Не рекомендованы  –  85 ч.</a:t>
          </a:r>
          <a:endParaRPr lang="ru-RU" sz="2000" b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7676DC7-C8FC-4D08-B66F-60B1CEB7572C}" type="parTrans" cxnId="{0CED2221-CC8D-4B7D-8D47-51A2703CE584}">
      <dgm:prSet/>
      <dgm:spPr/>
      <dgm:t>
        <a:bodyPr/>
        <a:lstStyle/>
        <a:p>
          <a:endParaRPr lang="ru-RU"/>
        </a:p>
      </dgm:t>
    </dgm:pt>
    <dgm:pt modelId="{C8D828E9-DAA3-4C5E-BB5D-BEEFA2A90F69}" type="sibTrans" cxnId="{0CED2221-CC8D-4B7D-8D47-51A2703CE584}">
      <dgm:prSet/>
      <dgm:spPr/>
      <dgm:t>
        <a:bodyPr/>
        <a:lstStyle/>
        <a:p>
          <a:endParaRPr lang="ru-RU"/>
        </a:p>
      </dgm:t>
    </dgm:pt>
    <dgm:pt modelId="{81E42F25-6348-4855-ABD5-08521F29D791}" type="pres">
      <dgm:prSet presAssocID="{456560FB-B9CB-4700-9EE5-5AF2D799C8ED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CA53952-E717-4B44-90CA-F57C916554C4}" type="pres">
      <dgm:prSet presAssocID="{1B67BC85-9D22-4138-8698-3C86A4F88A50}" presName="Name5" presStyleLbl="venn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27E0D9C-97AC-4647-B086-6F57BF211A31}" type="pres">
      <dgm:prSet presAssocID="{C0FC1A4C-5E03-4BA0-9608-37551A23498D}" presName="space" presStyleCnt="0"/>
      <dgm:spPr/>
      <dgm:t>
        <a:bodyPr/>
        <a:lstStyle/>
        <a:p>
          <a:endParaRPr lang="ru-RU"/>
        </a:p>
      </dgm:t>
    </dgm:pt>
    <dgm:pt modelId="{D00B4D9B-A34B-4778-889F-FAD5E1665F08}" type="pres">
      <dgm:prSet presAssocID="{A9DA347B-8D1C-44CB-BE05-7CB11362B03D}" presName="Name5" presStyleLbl="venn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E27922B-51BC-4DE0-AE12-4A0183E43AC6}" srcId="{1B67BC85-9D22-4138-8698-3C86A4F88A50}" destId="{FE5DAF30-5ADB-4ADA-BE2E-151FD816EFBE}" srcOrd="2" destOrd="0" parTransId="{E55DB0A8-8D42-4A79-A24B-99105F40A535}" sibTransId="{119A7B4C-2EDE-4E7E-B1AC-3AFEB17A9D7E}"/>
    <dgm:cxn modelId="{0CED2221-CC8D-4B7D-8D47-51A2703CE584}" srcId="{1B67BC85-9D22-4138-8698-3C86A4F88A50}" destId="{F22F0244-3459-436E-A289-52D46A23A837}" srcOrd="1" destOrd="0" parTransId="{C7676DC7-C8FC-4D08-B66F-60B1CEB7572C}" sibTransId="{C8D828E9-DAA3-4C5E-BB5D-BEEFA2A90F69}"/>
    <dgm:cxn modelId="{0E9BB794-D37F-4352-B968-66535D574981}" type="presOf" srcId="{FE5DAF30-5ADB-4ADA-BE2E-151FD816EFBE}" destId="{2CA53952-E717-4B44-90CA-F57C916554C4}" srcOrd="0" destOrd="3" presId="urn:microsoft.com/office/officeart/2005/8/layout/venn3"/>
    <dgm:cxn modelId="{4CF9872D-D4FE-4E5E-8744-BCEA36A670FA}" srcId="{1B67BC85-9D22-4138-8698-3C86A4F88A50}" destId="{FE8EE472-178C-4756-94D1-0E023E36FAAA}" srcOrd="0" destOrd="0" parTransId="{FA4EE465-66E8-480C-A696-FFBC57CE11BC}" sibTransId="{E7F295A4-4572-4DA6-819A-E589D6CC1EFD}"/>
    <dgm:cxn modelId="{050EEE67-B777-4E5D-964D-AE083EE1CF61}" type="presOf" srcId="{053CACAF-0860-4D64-A68E-F1050B7D0803}" destId="{D00B4D9B-A34B-4778-889F-FAD5E1665F08}" srcOrd="0" destOrd="2" presId="urn:microsoft.com/office/officeart/2005/8/layout/venn3"/>
    <dgm:cxn modelId="{6046E4E6-49F5-42DE-BCA9-208FB117859C}" type="presOf" srcId="{F22F0244-3459-436E-A289-52D46A23A837}" destId="{2CA53952-E717-4B44-90CA-F57C916554C4}" srcOrd="0" destOrd="2" presId="urn:microsoft.com/office/officeart/2005/8/layout/venn3"/>
    <dgm:cxn modelId="{37FE3834-3DC7-4E7F-86CB-463F6ADC2372}" srcId="{A9DA347B-8D1C-44CB-BE05-7CB11362B03D}" destId="{43B8DB69-D193-42B5-B18B-1925101179B1}" srcOrd="2" destOrd="0" parTransId="{7A8E4E24-A5F4-4A5D-8DFE-544311D4B52C}" sibTransId="{AE0B852B-5770-4AEC-B28D-F476E212972F}"/>
    <dgm:cxn modelId="{AE950B91-7527-452F-AE74-C65C6B0DDDC4}" srcId="{A9DA347B-8D1C-44CB-BE05-7CB11362B03D}" destId="{EEE89B79-B34B-4821-A044-F2EC0778C560}" srcOrd="0" destOrd="0" parTransId="{6F1BD456-A7B4-494E-BC71-C1E299A13372}" sibTransId="{F2D2200B-5F37-42B5-855E-FF8D5BEEA0CF}"/>
    <dgm:cxn modelId="{D86A69DC-8AC4-4696-A7B3-19C19E0AEF1A}" type="presOf" srcId="{A9DA347B-8D1C-44CB-BE05-7CB11362B03D}" destId="{D00B4D9B-A34B-4778-889F-FAD5E1665F08}" srcOrd="0" destOrd="0" presId="urn:microsoft.com/office/officeart/2005/8/layout/venn3"/>
    <dgm:cxn modelId="{A74A3B44-96B3-4677-8532-A22BD2E65EAB}" srcId="{456560FB-B9CB-4700-9EE5-5AF2D799C8ED}" destId="{A9DA347B-8D1C-44CB-BE05-7CB11362B03D}" srcOrd="1" destOrd="0" parTransId="{95A1F624-351E-4D5F-8502-51CE2FD9F3C2}" sibTransId="{99F240BB-D5DD-49D0-88B6-238820A61EA8}"/>
    <dgm:cxn modelId="{957E8B65-FFA4-4DB2-9D94-868B2FCC5BA0}" srcId="{A9DA347B-8D1C-44CB-BE05-7CB11362B03D}" destId="{053CACAF-0860-4D64-A68E-F1050B7D0803}" srcOrd="1" destOrd="0" parTransId="{0E6F1236-4308-4D25-9CB8-14DCF3F9D9A6}" sibTransId="{76637557-436C-4A61-8343-EA8F68666B27}"/>
    <dgm:cxn modelId="{D47449BE-6869-447A-806E-5EB13DB549C0}" type="presOf" srcId="{43B8DB69-D193-42B5-B18B-1925101179B1}" destId="{D00B4D9B-A34B-4778-889F-FAD5E1665F08}" srcOrd="0" destOrd="3" presId="urn:microsoft.com/office/officeart/2005/8/layout/venn3"/>
    <dgm:cxn modelId="{9CF1AFC1-4460-4D9E-AAFD-1E5F62678130}" type="presOf" srcId="{456560FB-B9CB-4700-9EE5-5AF2D799C8ED}" destId="{81E42F25-6348-4855-ABD5-08521F29D791}" srcOrd="0" destOrd="0" presId="urn:microsoft.com/office/officeart/2005/8/layout/venn3"/>
    <dgm:cxn modelId="{6A043BBB-1DE7-40DF-8ABF-43B1CFB50241}" type="presOf" srcId="{FE8EE472-178C-4756-94D1-0E023E36FAAA}" destId="{2CA53952-E717-4B44-90CA-F57C916554C4}" srcOrd="0" destOrd="1" presId="urn:microsoft.com/office/officeart/2005/8/layout/venn3"/>
    <dgm:cxn modelId="{E5DF9E1A-DC27-4199-9BF2-D8CC88FD052A}" srcId="{456560FB-B9CB-4700-9EE5-5AF2D799C8ED}" destId="{1B67BC85-9D22-4138-8698-3C86A4F88A50}" srcOrd="0" destOrd="0" parTransId="{748A22E9-62FD-41D2-A691-1AA2B608D0B4}" sibTransId="{C0FC1A4C-5E03-4BA0-9608-37551A23498D}"/>
    <dgm:cxn modelId="{98857326-8F14-4190-BF71-2E46C8007C77}" type="presOf" srcId="{1B67BC85-9D22-4138-8698-3C86A4F88A50}" destId="{2CA53952-E717-4B44-90CA-F57C916554C4}" srcOrd="0" destOrd="0" presId="urn:microsoft.com/office/officeart/2005/8/layout/venn3"/>
    <dgm:cxn modelId="{65B2A60B-0F61-47A3-9D94-D5D00CDA0596}" type="presOf" srcId="{EEE89B79-B34B-4821-A044-F2EC0778C560}" destId="{D00B4D9B-A34B-4778-889F-FAD5E1665F08}" srcOrd="0" destOrd="1" presId="urn:microsoft.com/office/officeart/2005/8/layout/venn3"/>
    <dgm:cxn modelId="{49718F8B-628E-4195-A2F0-A36EBACA114E}" type="presParOf" srcId="{81E42F25-6348-4855-ABD5-08521F29D791}" destId="{2CA53952-E717-4B44-90CA-F57C916554C4}" srcOrd="0" destOrd="0" presId="urn:microsoft.com/office/officeart/2005/8/layout/venn3"/>
    <dgm:cxn modelId="{436FD6D2-40CA-43AF-89D5-94BCD320BC38}" type="presParOf" srcId="{81E42F25-6348-4855-ABD5-08521F29D791}" destId="{B27E0D9C-97AC-4647-B086-6F57BF211A31}" srcOrd="1" destOrd="0" presId="urn:microsoft.com/office/officeart/2005/8/layout/venn3"/>
    <dgm:cxn modelId="{1FDF5706-FD8B-4403-A9F5-FF94FF63C447}" type="presParOf" srcId="{81E42F25-6348-4855-ABD5-08521F29D791}" destId="{D00B4D9B-A34B-4778-889F-FAD5E1665F08}" srcOrd="2" destOrd="0" presId="urn:microsoft.com/office/officeart/2005/8/layout/venn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552892C-0F77-4721-BD1B-20A8F23DC455}">
      <dsp:nvSpPr>
        <dsp:cNvPr id="0" name=""/>
        <dsp:cNvSpPr/>
      </dsp:nvSpPr>
      <dsp:spPr>
        <a:xfrm>
          <a:off x="693695" y="0"/>
          <a:ext cx="1760330" cy="977961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Arial" panose="020B0604020202020204" pitchFamily="34" charset="0"/>
              <a:cs typeface="Arial" panose="020B0604020202020204" pitchFamily="34" charset="0"/>
            </a:rPr>
            <a:t>126 чел.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i="1" kern="1200" dirty="0" smtClean="0">
              <a:latin typeface="Arial" panose="020B0604020202020204" pitchFamily="34" charset="0"/>
              <a:cs typeface="Arial" panose="020B0604020202020204" pitchFamily="34" charset="0"/>
            </a:rPr>
            <a:t>(по двум уровням)</a:t>
          </a:r>
          <a:endParaRPr lang="ru-RU" sz="1200" i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722338" y="28643"/>
        <a:ext cx="1703044" cy="920675"/>
      </dsp:txXfrm>
    </dsp:sp>
    <dsp:sp modelId="{2961C423-9639-40B9-89F5-91D6F783E41C}">
      <dsp:nvSpPr>
        <dsp:cNvPr id="0" name=""/>
        <dsp:cNvSpPr/>
      </dsp:nvSpPr>
      <dsp:spPr>
        <a:xfrm>
          <a:off x="3236395" y="0"/>
          <a:ext cx="1760330" cy="977961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Arial" panose="020B0604020202020204" pitchFamily="34" charset="0"/>
              <a:cs typeface="Arial" panose="020B0604020202020204" pitchFamily="34" charset="0"/>
            </a:rPr>
            <a:t>509 чел.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i="1" kern="1200" dirty="0" smtClean="0">
              <a:latin typeface="Arial" panose="020B0604020202020204" pitchFamily="34" charset="0"/>
              <a:cs typeface="Arial" panose="020B0604020202020204" pitchFamily="34" charset="0"/>
            </a:rPr>
            <a:t>(по шести уровням)</a:t>
          </a:r>
          <a:endParaRPr lang="ru-RU" sz="1200" i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265038" y="28643"/>
        <a:ext cx="1703044" cy="920675"/>
      </dsp:txXfrm>
    </dsp:sp>
    <dsp:sp modelId="{E4C48EA4-0FB3-4CAE-A154-F3384597FBF3}">
      <dsp:nvSpPr>
        <dsp:cNvPr id="0" name=""/>
        <dsp:cNvSpPr/>
      </dsp:nvSpPr>
      <dsp:spPr>
        <a:xfrm>
          <a:off x="2478474" y="4156335"/>
          <a:ext cx="733471" cy="733471"/>
        </a:xfrm>
        <a:prstGeom prst="triangl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A1D2EC3-D4AC-494C-826A-747E77B885D6}">
      <dsp:nvSpPr>
        <dsp:cNvPr id="0" name=""/>
        <dsp:cNvSpPr/>
      </dsp:nvSpPr>
      <dsp:spPr>
        <a:xfrm rot="240000">
          <a:off x="644125" y="3842035"/>
          <a:ext cx="4402170" cy="30782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F77C41B-784A-47AD-860C-B50A9C7C5541}">
      <dsp:nvSpPr>
        <dsp:cNvPr id="0" name=""/>
        <dsp:cNvSpPr/>
      </dsp:nvSpPr>
      <dsp:spPr>
        <a:xfrm rot="240000">
          <a:off x="3291982" y="3287468"/>
          <a:ext cx="1746950" cy="60329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500" kern="1200" dirty="0" smtClean="0">
              <a:latin typeface="Arial" panose="020B0604020202020204" pitchFamily="34" charset="0"/>
              <a:cs typeface="Arial" panose="020B0604020202020204" pitchFamily="34" charset="0"/>
            </a:rPr>
            <a:t>Учитель – </a:t>
          </a:r>
        </a:p>
        <a:p>
          <a:pPr lvl="0" algn="ctr" defTabSz="66675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500" kern="1200" dirty="0" smtClean="0">
              <a:latin typeface="Arial" panose="020B0604020202020204" pitchFamily="34" charset="0"/>
              <a:cs typeface="Arial" panose="020B0604020202020204" pitchFamily="34" charset="0"/>
            </a:rPr>
            <a:t>74 чел.</a:t>
          </a:r>
          <a:endParaRPr lang="ru-RU" sz="15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321433" y="3316919"/>
        <a:ext cx="1688048" cy="544397"/>
      </dsp:txXfrm>
    </dsp:sp>
    <dsp:sp modelId="{0443D556-781F-40EE-9843-A7B42611542B}">
      <dsp:nvSpPr>
        <dsp:cNvPr id="0" name=""/>
        <dsp:cNvSpPr/>
      </dsp:nvSpPr>
      <dsp:spPr>
        <a:xfrm rot="240000">
          <a:off x="3340880" y="2642013"/>
          <a:ext cx="1746950" cy="60329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>
              <a:latin typeface="Arial" panose="020B0604020202020204" pitchFamily="34" charset="0"/>
              <a:cs typeface="Arial" panose="020B0604020202020204" pitchFamily="34" charset="0"/>
            </a:rPr>
            <a:t>Модератор – 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>
              <a:latin typeface="Arial" panose="020B0604020202020204" pitchFamily="34" charset="0"/>
              <a:cs typeface="Arial" panose="020B0604020202020204" pitchFamily="34" charset="0"/>
            </a:rPr>
            <a:t>259 чел.</a:t>
          </a:r>
          <a:endParaRPr lang="ru-RU" sz="15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370331" y="2671464"/>
        <a:ext cx="1688048" cy="544397"/>
      </dsp:txXfrm>
    </dsp:sp>
    <dsp:sp modelId="{A3F0AE1A-A769-46DE-B512-AA879BF287AD}">
      <dsp:nvSpPr>
        <dsp:cNvPr id="0" name=""/>
        <dsp:cNvSpPr/>
      </dsp:nvSpPr>
      <dsp:spPr>
        <a:xfrm rot="240000">
          <a:off x="3389779" y="1996559"/>
          <a:ext cx="1746950" cy="60329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500" kern="1200" dirty="0" smtClean="0">
              <a:latin typeface="Arial" panose="020B0604020202020204" pitchFamily="34" charset="0"/>
              <a:cs typeface="Arial" panose="020B0604020202020204" pitchFamily="34" charset="0"/>
            </a:rPr>
            <a:t>Эксперт – </a:t>
          </a:r>
        </a:p>
        <a:p>
          <a:pPr lvl="0" algn="ctr" defTabSz="66675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500" kern="1200" dirty="0" smtClean="0">
              <a:latin typeface="Arial" panose="020B0604020202020204" pitchFamily="34" charset="0"/>
              <a:cs typeface="Arial" panose="020B0604020202020204" pitchFamily="34" charset="0"/>
            </a:rPr>
            <a:t>69 чел.</a:t>
          </a:r>
          <a:endParaRPr lang="ru-RU" sz="15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419230" y="2026010"/>
        <a:ext cx="1688048" cy="544397"/>
      </dsp:txXfrm>
    </dsp:sp>
    <dsp:sp modelId="{843C439B-18B6-4C0C-92ED-5D28A8C43D6C}">
      <dsp:nvSpPr>
        <dsp:cNvPr id="0" name=""/>
        <dsp:cNvSpPr/>
      </dsp:nvSpPr>
      <dsp:spPr>
        <a:xfrm rot="240000">
          <a:off x="3438677" y="1351104"/>
          <a:ext cx="1746950" cy="60329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>
              <a:latin typeface="Arial" panose="020B0604020202020204" pitchFamily="34" charset="0"/>
              <a:cs typeface="Arial" panose="020B0604020202020204" pitchFamily="34" charset="0"/>
            </a:rPr>
            <a:t>Исследователь – 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>
              <a:latin typeface="Arial" panose="020B0604020202020204" pitchFamily="34" charset="0"/>
              <a:cs typeface="Arial" panose="020B0604020202020204" pitchFamily="34" charset="0"/>
            </a:rPr>
            <a:t>7 чел.</a:t>
          </a:r>
          <a:endParaRPr lang="ru-RU" sz="15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468128" y="1380555"/>
        <a:ext cx="1688048" cy="544397"/>
      </dsp:txXfrm>
    </dsp:sp>
    <dsp:sp modelId="{260EFD9D-1E42-4C09-8ABD-18150561C24B}">
      <dsp:nvSpPr>
        <dsp:cNvPr id="0" name=""/>
        <dsp:cNvSpPr/>
      </dsp:nvSpPr>
      <dsp:spPr>
        <a:xfrm rot="240000">
          <a:off x="749283" y="3111435"/>
          <a:ext cx="1746950" cy="60329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>
              <a:latin typeface="Arial" panose="020B0604020202020204" pitchFamily="34" charset="0"/>
              <a:cs typeface="Arial" panose="020B0604020202020204" pitchFamily="34" charset="0"/>
            </a:rPr>
            <a:t>Второй (базовый) – 61 чел.</a:t>
          </a:r>
          <a:endParaRPr lang="ru-RU" sz="15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778734" y="3140886"/>
        <a:ext cx="1688048" cy="544397"/>
      </dsp:txXfrm>
    </dsp:sp>
    <dsp:sp modelId="{55D2550E-E65B-46FB-953E-A0838D250DDA}">
      <dsp:nvSpPr>
        <dsp:cNvPr id="0" name=""/>
        <dsp:cNvSpPr/>
      </dsp:nvSpPr>
      <dsp:spPr>
        <a:xfrm rot="240000">
          <a:off x="798181" y="2465980"/>
          <a:ext cx="1746950" cy="60329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500" kern="1200" dirty="0" smtClean="0">
              <a:latin typeface="Arial" panose="020B0604020202020204" pitchFamily="34" charset="0"/>
              <a:cs typeface="Arial" panose="020B0604020202020204" pitchFamily="34" charset="0"/>
            </a:rPr>
            <a:t>Первый – </a:t>
          </a:r>
        </a:p>
        <a:p>
          <a:pPr lvl="0" algn="ctr" defTabSz="66675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500" kern="1200" dirty="0" smtClean="0">
              <a:latin typeface="Arial" panose="020B0604020202020204" pitchFamily="34" charset="0"/>
              <a:cs typeface="Arial" panose="020B0604020202020204" pitchFamily="34" charset="0"/>
            </a:rPr>
            <a:t>65 чел.</a:t>
          </a:r>
          <a:endParaRPr lang="ru-RU" sz="15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827632" y="2495431"/>
        <a:ext cx="1688048" cy="54439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CA53952-E717-4B44-90CA-F57C916554C4}">
      <dsp:nvSpPr>
        <dsp:cNvPr id="0" name=""/>
        <dsp:cNvSpPr/>
      </dsp:nvSpPr>
      <dsp:spPr>
        <a:xfrm>
          <a:off x="1189970" y="767"/>
          <a:ext cx="4773810" cy="4773810"/>
        </a:xfrm>
        <a:prstGeom prst="ellipse">
          <a:avLst/>
        </a:prstGeom>
        <a:solidFill>
          <a:schemeClr val="lt1"/>
        </a:solidFill>
        <a:ln w="12700" cap="flat" cmpd="sng" algn="ctr">
          <a:solidFill>
            <a:schemeClr val="accent1"/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262719" tIns="25400" rIns="262719" bIns="25400" numCol="1" spcCol="1270" anchor="ctr" anchorCtr="1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Работники, аттестованные                                     по 6 уровням</a:t>
          </a:r>
          <a:endParaRPr lang="ru-RU" sz="2000" b="1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b="0" kern="1200" dirty="0" smtClean="0">
              <a:latin typeface="Arial" panose="020B0604020202020204" pitchFamily="34" charset="0"/>
              <a:cs typeface="Arial" panose="020B0604020202020204" pitchFamily="34" charset="0"/>
            </a:rPr>
            <a:t>Рекомендованы  –  378 ч. </a:t>
          </a:r>
          <a:endParaRPr lang="ru-RU" sz="2000" b="0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b="0" kern="1200" dirty="0" smtClean="0">
              <a:latin typeface="Arial" panose="020B0604020202020204" pitchFamily="34" charset="0"/>
              <a:cs typeface="Arial" panose="020B0604020202020204" pitchFamily="34" charset="0"/>
            </a:rPr>
            <a:t>Не рекомендованы  –  85 ч.</a:t>
          </a:r>
          <a:endParaRPr lang="ru-RU" sz="2000" b="0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b="0" kern="1200" dirty="0" smtClean="0">
              <a:latin typeface="Arial" panose="020B0604020202020204" pitchFamily="34" charset="0"/>
              <a:cs typeface="Arial" panose="020B0604020202020204" pitchFamily="34" charset="0"/>
            </a:rPr>
            <a:t>Не участвовали  –   46 ч.</a:t>
          </a:r>
          <a:endParaRPr lang="ru-RU" sz="2000" b="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889078" y="699875"/>
        <a:ext cx="3375594" cy="3375594"/>
      </dsp:txXfrm>
    </dsp:sp>
    <dsp:sp modelId="{D00B4D9B-A34B-4778-889F-FAD5E1665F08}">
      <dsp:nvSpPr>
        <dsp:cNvPr id="0" name=""/>
        <dsp:cNvSpPr/>
      </dsp:nvSpPr>
      <dsp:spPr>
        <a:xfrm>
          <a:off x="5009018" y="767"/>
          <a:ext cx="4773810" cy="4773810"/>
        </a:xfrm>
        <a:prstGeom prst="ellipse">
          <a:avLst/>
        </a:prstGeom>
        <a:noFill/>
        <a:ln w="12700" cap="flat" cmpd="sng" algn="ctr">
          <a:solidFill>
            <a:schemeClr val="accent1"/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262719" tIns="25400" rIns="262719" bIns="25400" numCol="1" spcCol="1270" anchor="ctr" anchorCtr="1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Работники, аттестованные                             по 2 уровням</a:t>
          </a:r>
          <a:endParaRPr lang="ru-RU" sz="2000" b="1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b="0" kern="1200" dirty="0" smtClean="0">
              <a:latin typeface="Arial" panose="020B0604020202020204" pitchFamily="34" charset="0"/>
              <a:cs typeface="Arial" panose="020B0604020202020204" pitchFamily="34" charset="0"/>
            </a:rPr>
            <a:t>Рекомендованы  – 103 ч.</a:t>
          </a:r>
          <a:endParaRPr lang="ru-RU" sz="2000" b="0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b="0" kern="1200" smtClean="0">
              <a:latin typeface="Arial" panose="020B0604020202020204" pitchFamily="34" charset="0"/>
              <a:cs typeface="Arial" panose="020B0604020202020204" pitchFamily="34" charset="0"/>
            </a:rPr>
            <a:t>Не рекомендованы  –  5 ч.</a:t>
          </a:r>
          <a:endParaRPr lang="ru-RU" sz="2000" b="0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b="0" kern="1200" smtClean="0">
              <a:latin typeface="Arial" panose="020B0604020202020204" pitchFamily="34" charset="0"/>
              <a:cs typeface="Arial" panose="020B0604020202020204" pitchFamily="34" charset="0"/>
            </a:rPr>
            <a:t>Не участвовали  –  18 ч.</a:t>
          </a:r>
          <a:endParaRPr lang="ru-RU" sz="2000" b="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708126" y="699875"/>
        <a:ext cx="3375594" cy="337559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alance1">
  <dgm:title val=""/>
  <dgm:desc val=""/>
  <dgm:catLst>
    <dgm:cat type="relationship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25" srcId="2" destId="23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2"/>
        <dgm:pt modelId="21"/>
        <dgm:pt modelId="22"/>
        <dgm:pt modelId="23"/>
      </dgm:ptLst>
      <dgm:cxnLst>
        <dgm:cxn modelId="4" srcId="0" destId="1" srcOrd="0" destOrd="0"/>
        <dgm:cxn modelId="5" srcId="0" destId="2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25" srcId="2" destId="21" srcOrd="0" destOrd="0"/>
        <dgm:cxn modelId="26" srcId="2" destId="22" srcOrd="0" destOrd="0"/>
        <dgm:cxn modelId="27" srcId="2" destId="23" srcOrd="0" destOrd="0"/>
      </dgm:cxnLst>
      <dgm:bg/>
      <dgm:whole/>
    </dgm:dataModel>
  </dgm:clrData>
  <dgm:layoutNode name="outerComposite">
    <dgm:varLst>
      <dgm:chMax val="2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>
      <dgm:constr type="h" for="ch" forName="parentComposite" refType="h" refFor="ch" refForName="dummyMaxCanvas" op="equ" fact="0.2"/>
      <dgm:constr type="t" for="ch" forName="parentComposite"/>
      <dgm:constr type="h" for="ch" forName="childrenComposite" refType="h" refFor="ch" refForName="dummyMaxCanvas" op="equ" fact="0.8"/>
      <dgm:constr type="t" for="ch" forName="childrenComposite" refType="h" refFor="ch" refForName="dummyMaxCanvas" fact="0.2"/>
    </dgm:constrLst>
    <dgm:ruleLst/>
    <dgm:layoutNode name="dummyMaxCanvas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arentComposite">
      <dgm:alg type="composite"/>
      <dgm:shape xmlns:r="http://schemas.openxmlformats.org/officeDocument/2006/relationships" r:blip="">
        <dgm:adjLst/>
      </dgm:shape>
      <dgm:presOf/>
      <dgm:constrLst>
        <dgm:constr type="w" for="ch" forName="parent1" refType="w" fact="0.36"/>
        <dgm:constr type="ctrX" for="ch" forName="parent1" refType="w" fact="0.24"/>
        <dgm:constr type="w" for="ch" forName="parent2" refType="w" fact="0.36"/>
        <dgm:constr type="ctrX" for="ch" forName="parent2" refType="w" fact="0.76"/>
        <dgm:constr type="primFontSz" for="ch" ptType="node" op="equ"/>
      </dgm:constrLst>
      <dgm:ruleLst/>
      <dgm:layoutNode name="parent1" styleLbl="alignAccFollowNode1">
        <dgm:varLst>
          <dgm:chMax val="4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ch" ptType="node" cnt="1"/>
        <dgm:constrLst>
          <dgm:constr type="primFontSz" val="65"/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arent2" styleLbl="alignAccFollowNode1">
        <dgm:varLst>
          <dgm:chMax val="4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ch" ptType="node" st="2" cnt="1"/>
        <dgm:constrLst>
          <dgm:constr type="primFontSz" val="65"/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</dgm:layoutNode>
    <dgm:layoutNode name="childrenComposite">
      <dgm:alg type="composite"/>
      <dgm:shape xmlns:r="http://schemas.openxmlformats.org/officeDocument/2006/relationships" r:blip="">
        <dgm:adjLst/>
      </dgm:shape>
      <dgm:presOf/>
      <dgm:constrLst>
        <dgm:constr type="primFontSz" for="ch" ptType="node" op="equ" val="65"/>
        <dgm:constr type="w" for="ch" forName="fulcrum" refType="w" fact="0.15"/>
        <dgm:constr type="h" for="ch" forName="fulcrum" refType="w" refFor="ch" refForName="fulcrum"/>
        <dgm:constr type="b" for="ch" forName="fulcrum" refType="h"/>
        <dgm:constr type="ctrX" for="ch" forName="fulcrum" refType="w" fact="0.5"/>
        <dgm:constr type="w" for="ch" forName="balance_00" refType="w" fact="0.9"/>
        <dgm:constr type="h" for="ch" forName="balance_00" refType="h" fact="0.076"/>
        <dgm:constr type="b" for="ch" forName="balance_00" refType="h" fact="0.81"/>
        <dgm:constr type="ctrX" for="ch" forName="balance_00" refType="w" fact="0.5"/>
        <dgm:constr type="w" for="ch" forName="balance_01" refType="w"/>
        <dgm:constr type="h" for="ch" forName="balance_01" refType="h" fact="0.157"/>
        <dgm:constr type="b" for="ch" forName="balance_01" refType="h" fact="0.85"/>
        <dgm:constr type="ctrX" for="ch" forName="balance_01" refType="w" fact="0.5"/>
        <dgm:constr type="w" for="ch" forName="balance_02" refType="w"/>
        <dgm:constr type="h" for="ch" forName="balance_02" refType="h" fact="0.157"/>
        <dgm:constr type="b" for="ch" forName="balance_02" refType="h" fact="0.85"/>
        <dgm:constr type="ctrX" for="ch" forName="balance_02" refType="w" fact="0.5"/>
        <dgm:constr type="w" for="ch" forName="balance_03" refType="w"/>
        <dgm:constr type="h" for="ch" forName="balance_03" refType="h" fact="0.157"/>
        <dgm:constr type="b" for="ch" forName="balance_03" refType="h" fact="0.85"/>
        <dgm:constr type="ctrX" for="ch" forName="balance_03" refType="w" fact="0.5"/>
        <dgm:constr type="w" for="ch" forName="balance_04" refType="w"/>
        <dgm:constr type="h" for="ch" forName="balance_04" refType="h" fact="0.157"/>
        <dgm:constr type="b" for="ch" forName="balance_04" refType="h" fact="0.85"/>
        <dgm:constr type="ctrX" for="ch" forName="balance_04" refType="w" fact="0.5"/>
        <dgm:constr type="w" for="ch" forName="balance_10" refType="w"/>
        <dgm:constr type="h" for="ch" forName="balance_10" refType="h" fact="0.157"/>
        <dgm:constr type="b" for="ch" forName="balance_10" refType="h" fact="0.85"/>
        <dgm:constr type="ctrX" for="ch" forName="balance_10" refType="w" fact="0.5"/>
        <dgm:constr type="w" for="ch" forName="balance_11" refType="w" fact="0.9"/>
        <dgm:constr type="h" for="ch" forName="balance_11" refType="h" fact="0.076"/>
        <dgm:constr type="b" for="ch" forName="balance_11" refType="h" fact="0.81"/>
        <dgm:constr type="ctrX" for="ch" forName="balance_11" refType="w" fact="0.5"/>
        <dgm:constr type="w" for="ch" forName="balance_12" refType="w"/>
        <dgm:constr type="h" for="ch" forName="balance_12" refType="h" fact="0.157"/>
        <dgm:constr type="b" for="ch" forName="balance_12" refType="h" fact="0.85"/>
        <dgm:constr type="ctrX" for="ch" forName="balance_12" refType="w" fact="0.5"/>
        <dgm:constr type="w" for="ch" forName="balance_13" refType="w"/>
        <dgm:constr type="h" for="ch" forName="balance_13" refType="h" fact="0.157"/>
        <dgm:constr type="b" for="ch" forName="balance_13" refType="h" fact="0.85"/>
        <dgm:constr type="ctrX" for="ch" forName="balance_13" refType="w" fact="0.5"/>
        <dgm:constr type="w" for="ch" forName="balance_14" refType="w"/>
        <dgm:constr type="h" for="ch" forName="balance_14" refType="h" fact="0.157"/>
        <dgm:constr type="b" for="ch" forName="balance_14" refType="h" fact="0.85"/>
        <dgm:constr type="ctrX" for="ch" forName="balance_14" refType="w" fact="0.5"/>
        <dgm:constr type="w" for="ch" forName="balance_20" refType="w"/>
        <dgm:constr type="h" for="ch" forName="balance_20" refType="h" fact="0.157"/>
        <dgm:constr type="b" for="ch" forName="balance_20" refType="h" fact="0.85"/>
        <dgm:constr type="ctrX" for="ch" forName="balance_20" refType="w" fact="0.5"/>
        <dgm:constr type="w" for="ch" forName="balance_21" refType="w"/>
        <dgm:constr type="h" for="ch" forName="balance_21" refType="h" fact="0.157"/>
        <dgm:constr type="b" for="ch" forName="balance_21" refType="h" fact="0.85"/>
        <dgm:constr type="ctrX" for="ch" forName="balance_21" refType="w" fact="0.5"/>
        <dgm:constr type="w" for="ch" forName="balance_22" refType="w" fact="0.9"/>
        <dgm:constr type="h" for="ch" forName="balance_22" refType="h" fact="0.076"/>
        <dgm:constr type="b" for="ch" forName="balance_22" refType="h" fact="0.81"/>
        <dgm:constr type="ctrX" for="ch" forName="balance_22" refType="w" fact="0.5"/>
        <dgm:constr type="w" for="ch" forName="balance_23" refType="w"/>
        <dgm:constr type="h" for="ch" forName="balance_23" refType="h" fact="0.157"/>
        <dgm:constr type="b" for="ch" forName="balance_23" refType="h" fact="0.85"/>
        <dgm:constr type="ctrX" for="ch" forName="balance_23" refType="w" fact="0.5"/>
        <dgm:constr type="w" for="ch" forName="balance_24" refType="w"/>
        <dgm:constr type="h" for="ch" forName="balance_24" refType="h" fact="0.157"/>
        <dgm:constr type="b" for="ch" forName="balance_24" refType="h" fact="0.85"/>
        <dgm:constr type="ctrX" for="ch" forName="balance_24" refType="w" fact="0.5"/>
        <dgm:constr type="w" for="ch" forName="balance_30" refType="w"/>
        <dgm:constr type="h" for="ch" forName="balance_30" refType="h" fact="0.157"/>
        <dgm:constr type="b" for="ch" forName="balance_30" refType="h" fact="0.85"/>
        <dgm:constr type="ctrX" for="ch" forName="balance_30" refType="w" fact="0.5"/>
        <dgm:constr type="w" for="ch" forName="balance_31" refType="w"/>
        <dgm:constr type="h" for="ch" forName="balance_31" refType="h" fact="0.157"/>
        <dgm:constr type="b" for="ch" forName="balance_31" refType="h" fact="0.85"/>
        <dgm:constr type="ctrX" for="ch" forName="balance_31" refType="w" fact="0.5"/>
        <dgm:constr type="w" for="ch" forName="balance_32" refType="w"/>
        <dgm:constr type="h" for="ch" forName="balance_32" refType="h" fact="0.157"/>
        <dgm:constr type="b" for="ch" forName="balance_32" refType="h" fact="0.85"/>
        <dgm:constr type="ctrX" for="ch" forName="balance_32" refType="w" fact="0.5"/>
        <dgm:constr type="w" for="ch" forName="balance_33" refType="w" fact="0.9"/>
        <dgm:constr type="h" for="ch" forName="balance_33" refType="h" fact="0.076"/>
        <dgm:constr type="b" for="ch" forName="balance_33" refType="h" fact="0.81"/>
        <dgm:constr type="ctrX" for="ch" forName="balance_33" refType="w" fact="0.5"/>
        <dgm:constr type="w" for="ch" forName="balance_34" refType="w"/>
        <dgm:constr type="h" for="ch" forName="balance_34" refType="h" fact="0.157"/>
        <dgm:constr type="b" for="ch" forName="balance_34" refType="h" fact="0.85"/>
        <dgm:constr type="ctrX" for="ch" forName="balance_34" refType="w" fact="0.5"/>
        <dgm:constr type="w" for="ch" forName="balance_40" refType="w"/>
        <dgm:constr type="h" for="ch" forName="balance_40" refType="h" fact="0.157"/>
        <dgm:constr type="b" for="ch" forName="balance_40" refType="h" fact="0.85"/>
        <dgm:constr type="ctrX" for="ch" forName="balance_40" refType="w" fact="0.5"/>
        <dgm:constr type="w" for="ch" forName="balance_41" refType="w"/>
        <dgm:constr type="h" for="ch" forName="balance_41" refType="h" fact="0.157"/>
        <dgm:constr type="b" for="ch" forName="balance_41" refType="h" fact="0.85"/>
        <dgm:constr type="ctrX" for="ch" forName="balance_41" refType="w" fact="0.5"/>
        <dgm:constr type="w" for="ch" forName="balance_42" refType="w"/>
        <dgm:constr type="h" for="ch" forName="balance_42" refType="h" fact="0.157"/>
        <dgm:constr type="b" for="ch" forName="balance_42" refType="h" fact="0.85"/>
        <dgm:constr type="ctrX" for="ch" forName="balance_42" refType="w" fact="0.5"/>
        <dgm:constr type="w" for="ch" forName="balance_43" refType="w"/>
        <dgm:constr type="h" for="ch" forName="balance_43" refType="h" fact="0.157"/>
        <dgm:constr type="b" for="ch" forName="balance_43" refType="h" fact="0.85"/>
        <dgm:constr type="ctrX" for="ch" forName="balance_43" refType="w" fact="0.5"/>
        <dgm:constr type="w" for="ch" forName="balance_44" refType="w" fact="0.9"/>
        <dgm:constr type="h" for="ch" forName="balance_44" refType="h" fact="0.076"/>
        <dgm:constr type="b" for="ch" forName="balance_44" refType="h" fact="0.81"/>
        <dgm:constr type="ctrX" for="ch" forName="balance_44" refType="w" fact="0.5"/>
        <dgm:constr type="w" for="ch" forName="right_01_1" refType="w" fact="0.4"/>
        <dgm:constr type="h" for="ch" forName="right_01_1" refType="h" fact="0.7"/>
        <dgm:constr type="b" for="ch" forName="right_01_1" refType="h" fact="0.76"/>
        <dgm:constr type="ctrX" for="ch" forName="right_01_1" refType="w" fact="0.78"/>
        <dgm:constr type="w" for="ch" forName="left_10_1" refType="w" fact="0.4"/>
        <dgm:constr type="h" for="ch" forName="left_10_1" refType="h" fact="0.7"/>
        <dgm:constr type="b" for="ch" forName="left_10_1" refType="h" fact="0.76"/>
        <dgm:constr type="ctrX" for="ch" forName="left_10_1" refType="w" fact="0.22"/>
        <dgm:constr type="w" for="ch" forName="right_11_1" refType="w" fact="0.36"/>
        <dgm:constr type="h" for="ch" forName="right_11_1" refType="h" fact="0.67"/>
        <dgm:constr type="b" for="ch" forName="right_11_1" refType="h" fact="0.725"/>
        <dgm:constr type="ctrX" for="ch" forName="right_11_1" refType="w" fact="0.76"/>
        <dgm:constr type="w" for="ch" forName="left_11_1" refType="w" fact="0.36"/>
        <dgm:constr type="h" for="ch" forName="left_11_1" refType="h" fact="0.67"/>
        <dgm:constr type="b" for="ch" forName="left_11_1" refType="h" fact="0.725"/>
        <dgm:constr type="ctrX" for="ch" forName="left_11_1" refType="w" fact="0.24"/>
        <dgm:constr type="w" for="ch" forName="right_02_1" refType="w" fact="0.388"/>
        <dgm:constr type="h" for="ch" forName="right_02_1" refType="h" fact="0.36"/>
        <dgm:constr type="b" for="ch" forName="right_02_1" refType="h" fact="0.76"/>
        <dgm:constr type="ctrX" for="ch" forName="right_02_1" refType="w" fact="0.77"/>
        <dgm:constr type="w" for="ch" forName="right_02_2" refType="w" fact="0.388"/>
        <dgm:constr type="h" for="ch" forName="right_02_2" refType="h" fact="0.36"/>
        <dgm:constr type="b" for="ch" forName="right_02_2" refType="h" fact="0.42"/>
        <dgm:constr type="ctrX" for="ch" forName="right_02_2" refType="w" fact="0.79"/>
        <dgm:constr type="w" for="ch" forName="left_20_1" refType="w" fact="0.388"/>
        <dgm:constr type="h" for="ch" forName="left_20_1" refType="h" fact="0.36"/>
        <dgm:constr type="b" for="ch" forName="left_20_1" refType="h" fact="0.76"/>
        <dgm:constr type="ctrX" for="ch" forName="left_20_1" refType="w" fact="0.23"/>
        <dgm:constr type="w" for="ch" forName="left_20_2" refType="w" fact="0.388"/>
        <dgm:constr type="h" for="ch" forName="left_20_2" refType="h" fact="0.36"/>
        <dgm:constr type="b" for="ch" forName="left_20_2" refType="h" fact="0.42"/>
        <dgm:constr type="ctrX" for="ch" forName="left_20_2" refType="w" fact="0.21"/>
        <dgm:constr type="w" for="ch" forName="right_12_1" refType="w" fact="0.388"/>
        <dgm:constr type="h" for="ch" forName="right_12_1" refType="h" fact="0.36"/>
        <dgm:constr type="b" for="ch" forName="right_12_1" refType="h" fact="0.76"/>
        <dgm:constr type="ctrX" for="ch" forName="right_12_1" refType="w" fact="0.77"/>
        <dgm:constr type="w" for="ch" forName="right_12_2" refType="w" fact="0.388"/>
        <dgm:constr type="h" for="ch" forName="right_12_2" refType="h" fact="0.36"/>
        <dgm:constr type="b" for="ch" forName="right_12_2" refType="h" fact="0.42"/>
        <dgm:constr type="ctrX" for="ch" forName="right_12_2" refType="w" fact="0.79"/>
        <dgm:constr type="w" for="ch" forName="left_12_1" refType="w" fact="0.388"/>
        <dgm:constr type="h" for="ch" forName="left_12_1" refType="h" fact="0.36"/>
        <dgm:constr type="b" for="ch" forName="left_12_1" refType="h" fact="0.715"/>
        <dgm:constr type="ctrX" for="ch" forName="left_12_1" refType="w" fact="0.255"/>
        <dgm:constr type="w" for="ch" forName="right_22_1" refType="w" fact="0.36"/>
        <dgm:constr type="h" for="ch" forName="right_22_1" refType="h" fact="0.32"/>
        <dgm:constr type="b" for="ch" forName="right_22_1" refType="h" fact="0.725"/>
        <dgm:constr type="ctrX" for="ch" forName="right_22_1" refType="w" fact="0.76"/>
        <dgm:constr type="w" for="ch" forName="right_22_2" refType="w" fact="0.36"/>
        <dgm:constr type="h" for="ch" forName="right_22_2" refType="h" fact="0.32"/>
        <dgm:constr type="b" for="ch" forName="right_22_2" refType="h" fact="0.39"/>
        <dgm:constr type="ctrX" for="ch" forName="right_22_2" refType="w" fact="0.76"/>
        <dgm:constr type="w" for="ch" forName="left_22_1" refType="w" fact="0.36"/>
        <dgm:constr type="h" for="ch" forName="left_22_1" refType="h" fact="0.32"/>
        <dgm:constr type="b" for="ch" forName="left_22_1" refType="h" fact="0.725"/>
        <dgm:constr type="ctrX" for="ch" forName="left_22_1" refType="w" fact="0.24"/>
        <dgm:constr type="w" for="ch" forName="left_22_2" refType="w" fact="0.36"/>
        <dgm:constr type="h" for="ch" forName="left_22_2" refType="h" fact="0.32"/>
        <dgm:constr type="b" for="ch" forName="left_22_2" refType="h" fact="0.39"/>
        <dgm:constr type="ctrX" for="ch" forName="left_22_2" refType="w" fact="0.24"/>
        <dgm:constr type="w" for="ch" forName="left_21_1" refType="w" fact="0.388"/>
        <dgm:constr type="h" for="ch" forName="left_21_1" refType="h" fact="0.36"/>
        <dgm:constr type="b" for="ch" forName="left_21_1" refType="h" fact="0.76"/>
        <dgm:constr type="ctrX" for="ch" forName="left_21_1" refType="w" fact="0.23"/>
        <dgm:constr type="w" for="ch" forName="left_21_2" refType="w" fact="0.388"/>
        <dgm:constr type="h" for="ch" forName="left_21_2" refType="h" fact="0.36"/>
        <dgm:constr type="b" for="ch" forName="left_21_2" refType="h" fact="0.42"/>
        <dgm:constr type="ctrX" for="ch" forName="left_21_2" refType="w" fact="0.21"/>
        <dgm:constr type="w" for="ch" forName="right_21_1" refType="w" fact="0.388"/>
        <dgm:constr type="h" for="ch" forName="right_21_1" refType="h" fact="0.36"/>
        <dgm:constr type="b" for="ch" forName="right_21_1" refType="h" fact="0.715"/>
        <dgm:constr type="ctrX" for="ch" forName="right_21_1" refType="w" fact="0.745"/>
        <dgm:constr type="w" for="ch" forName="right_03_1" refType="w" fact="0.37"/>
        <dgm:constr type="h" for="ch" forName="right_03_1" refType="h" fact="0.24"/>
        <dgm:constr type="b" for="ch" forName="right_03_1" refType="h" fact="0.76"/>
        <dgm:constr type="ctrX" for="ch" forName="right_03_1" refType="w" fact="0.77"/>
        <dgm:constr type="w" for="ch" forName="right_03_2" refType="w" fact="0.37"/>
        <dgm:constr type="h" for="ch" forName="right_03_2" refType="h" fact="0.24"/>
        <dgm:constr type="b" for="ch" forName="right_03_2" refType="h" fact="0.535"/>
        <dgm:constr type="ctrX" for="ch" forName="right_03_2" refType="w" fact="0.783"/>
        <dgm:constr type="w" for="ch" forName="right_03_3" refType="w" fact="0.37"/>
        <dgm:constr type="h" for="ch" forName="right_03_3" refType="h" fact="0.24"/>
        <dgm:constr type="b" for="ch" forName="right_03_3" refType="h" fact="0.315"/>
        <dgm:constr type="ctrX" for="ch" forName="right_03_3" refType="w" fact="0.796"/>
        <dgm:constr type="w" for="ch" forName="left_30_1" refType="w" fact="0.37"/>
        <dgm:constr type="h" for="ch" forName="left_30_1" refType="h" fact="0.24"/>
        <dgm:constr type="b" for="ch" forName="left_30_1" refType="h" fact="0.76"/>
        <dgm:constr type="ctrX" for="ch" forName="left_30_1" refType="w" fact="0.23"/>
        <dgm:constr type="w" for="ch" forName="left_30_2" refType="w" fact="0.37"/>
        <dgm:constr type="h" for="ch" forName="left_30_2" refType="h" fact="0.24"/>
        <dgm:constr type="b" for="ch" forName="left_30_2" refType="h" fact="0.535"/>
        <dgm:constr type="ctrX" for="ch" forName="left_30_2" refType="w" fact="0.217"/>
        <dgm:constr type="w" for="ch" forName="left_30_3" refType="w" fact="0.37"/>
        <dgm:constr type="h" for="ch" forName="left_30_3" refType="h" fact="0.24"/>
        <dgm:constr type="b" for="ch" forName="left_30_3" refType="h" fact="0.315"/>
        <dgm:constr type="ctrX" for="ch" forName="left_30_3" refType="w" fact="0.204"/>
        <dgm:constr type="w" for="ch" forName="right_13_1" refType="w" fact="0.37"/>
        <dgm:constr type="h" for="ch" forName="right_13_1" refType="h" fact="0.24"/>
        <dgm:constr type="b" for="ch" forName="right_13_1" refType="h" fact="0.76"/>
        <dgm:constr type="ctrX" for="ch" forName="right_13_1" refType="w" fact="0.77"/>
        <dgm:constr type="w" for="ch" forName="right_13_2" refType="w" fact="0.37"/>
        <dgm:constr type="h" for="ch" forName="right_13_2" refType="h" fact="0.24"/>
        <dgm:constr type="b" for="ch" forName="right_13_2" refType="h" fact="0.535"/>
        <dgm:constr type="ctrX" for="ch" forName="right_13_2" refType="w" fact="0.783"/>
        <dgm:constr type="w" for="ch" forName="right_13_3" refType="w" fact="0.37"/>
        <dgm:constr type="h" for="ch" forName="right_13_3" refType="h" fact="0.24"/>
        <dgm:constr type="b" for="ch" forName="right_13_3" refType="h" fact="0.315"/>
        <dgm:constr type="ctrX" for="ch" forName="right_13_3" refType="w" fact="0.796"/>
        <dgm:constr type="w" for="ch" forName="left_13_1" refType="w" fact="0.37"/>
        <dgm:constr type="h" for="ch" forName="left_13_1" refType="h" fact="0.24"/>
        <dgm:constr type="b" for="ch" forName="left_13_1" refType="h" fact="0.715"/>
        <dgm:constr type="ctrX" for="ch" forName="left_13_1" refType="w" fact="0.255"/>
        <dgm:constr type="w" for="ch" forName="left_31_1" refType="w" fact="0.37"/>
        <dgm:constr type="h" for="ch" forName="left_31_1" refType="h" fact="0.24"/>
        <dgm:constr type="b" for="ch" forName="left_31_1" refType="h" fact="0.76"/>
        <dgm:constr type="ctrX" for="ch" forName="left_31_1" refType="w" fact="0.23"/>
        <dgm:constr type="w" for="ch" forName="left_31_2" refType="w" fact="0.37"/>
        <dgm:constr type="h" for="ch" forName="left_31_2" refType="h" fact="0.24"/>
        <dgm:constr type="b" for="ch" forName="left_31_2" refType="h" fact="0.535"/>
        <dgm:constr type="ctrX" for="ch" forName="left_31_2" refType="w" fact="0.217"/>
        <dgm:constr type="w" for="ch" forName="left_31_3" refType="w" fact="0.37"/>
        <dgm:constr type="h" for="ch" forName="left_31_3" refType="h" fact="0.24"/>
        <dgm:constr type="b" for="ch" forName="left_31_3" refType="h" fact="0.315"/>
        <dgm:constr type="ctrX" for="ch" forName="left_31_3" refType="w" fact="0.204"/>
        <dgm:constr type="w" for="ch" forName="right_31_1" refType="w" fact="0.37"/>
        <dgm:constr type="h" for="ch" forName="right_31_1" refType="h" fact="0.24"/>
        <dgm:constr type="b" for="ch" forName="right_31_1" refType="h" fact="0.715"/>
        <dgm:constr type="ctrX" for="ch" forName="right_31_1" refType="w" fact="0.745"/>
        <dgm:constr type="w" for="ch" forName="right_23_1" refType="w" fact="0.37"/>
        <dgm:constr type="h" for="ch" forName="right_23_1" refType="h" fact="0.24"/>
        <dgm:constr type="b" for="ch" forName="right_23_1" refType="h" fact="0.76"/>
        <dgm:constr type="ctrX" for="ch" forName="right_23_1" refType="w" fact="0.77"/>
        <dgm:constr type="w" for="ch" forName="right_23_2" refType="w" fact="0.37"/>
        <dgm:constr type="h" for="ch" forName="right_23_2" refType="h" fact="0.24"/>
        <dgm:constr type="b" for="ch" forName="right_23_2" refType="h" fact="0.535"/>
        <dgm:constr type="ctrX" for="ch" forName="right_23_2" refType="w" fact="0.783"/>
        <dgm:constr type="w" for="ch" forName="right_23_3" refType="w" fact="0.37"/>
        <dgm:constr type="h" for="ch" forName="right_23_3" refType="h" fact="0.24"/>
        <dgm:constr type="b" for="ch" forName="right_23_3" refType="h" fact="0.315"/>
        <dgm:constr type="ctrX" for="ch" forName="right_23_3" refType="w" fact="0.796"/>
        <dgm:constr type="w" for="ch" forName="left_23_1" refType="w" fact="0.37"/>
        <dgm:constr type="h" for="ch" forName="left_23_1" refType="h" fact="0.24"/>
        <dgm:constr type="b" for="ch" forName="left_23_1" refType="h" fact="0.715"/>
        <dgm:constr type="ctrX" for="ch" forName="left_23_1" refType="w" fact="0.255"/>
        <dgm:constr type="w" for="ch" forName="left_23_2" refType="w" fact="0.37"/>
        <dgm:constr type="h" for="ch" forName="left_23_2" refType="h" fact="0.24"/>
        <dgm:constr type="b" for="ch" forName="left_23_2" refType="h" fact="0.49"/>
        <dgm:constr type="ctrX" for="ch" forName="left_23_2" refType="w" fact="0.268"/>
        <dgm:constr type="w" for="ch" forName="left_32_1" refType="w" fact="0.37"/>
        <dgm:constr type="h" for="ch" forName="left_32_1" refType="h" fact="0.24"/>
        <dgm:constr type="b" for="ch" forName="left_32_1" refType="h" fact="0.76"/>
        <dgm:constr type="ctrX" for="ch" forName="left_32_1" refType="w" fact="0.23"/>
        <dgm:constr type="w" for="ch" forName="left_32_2" refType="w" fact="0.37"/>
        <dgm:constr type="h" for="ch" forName="left_32_2" refType="h" fact="0.24"/>
        <dgm:constr type="b" for="ch" forName="left_32_2" refType="h" fact="0.535"/>
        <dgm:constr type="ctrX" for="ch" forName="left_32_2" refType="w" fact="0.217"/>
        <dgm:constr type="w" for="ch" forName="left_32_3" refType="w" fact="0.37"/>
        <dgm:constr type="h" for="ch" forName="left_32_3" refType="h" fact="0.24"/>
        <dgm:constr type="b" for="ch" forName="left_32_3" refType="h" fact="0.315"/>
        <dgm:constr type="ctrX" for="ch" forName="left_32_3" refType="w" fact="0.204"/>
        <dgm:constr type="w" for="ch" forName="right_32_1" refType="w" fact="0.37"/>
        <dgm:constr type="h" for="ch" forName="right_32_1" refType="h" fact="0.24"/>
        <dgm:constr type="b" for="ch" forName="right_32_1" refType="h" fact="0.715"/>
        <dgm:constr type="ctrX" for="ch" forName="right_32_1" refType="w" fact="0.745"/>
        <dgm:constr type="w" for="ch" forName="right_32_2" refType="w" fact="0.37"/>
        <dgm:constr type="h" for="ch" forName="right_32_2" refType="h" fact="0.24"/>
        <dgm:constr type="b" for="ch" forName="right_32_2" refType="h" fact="0.49"/>
        <dgm:constr type="ctrX" for="ch" forName="right_32_2" refType="w" fact="0.732"/>
        <dgm:constr type="w" for="ch" forName="right_33_1" refType="w" fact="0.36"/>
        <dgm:constr type="h" for="ch" forName="right_33_1" refType="h" fact="0.21"/>
        <dgm:constr type="b" for="ch" forName="right_33_1" refType="h" fact="0.725"/>
        <dgm:constr type="ctrX" for="ch" forName="right_33_1" refType="w" fact="0.76"/>
        <dgm:constr type="w" for="ch" forName="right_33_2" refType="w" fact="0.36"/>
        <dgm:constr type="h" for="ch" forName="right_33_2" refType="h" fact="0.21"/>
        <dgm:constr type="b" for="ch" forName="right_33_2" refType="h" fact="0.5"/>
        <dgm:constr type="ctrX" for="ch" forName="right_33_2" refType="w" fact="0.76"/>
        <dgm:constr type="w" for="ch" forName="right_33_3" refType="w" fact="0.36"/>
        <dgm:constr type="h" for="ch" forName="right_33_3" refType="h" fact="0.21"/>
        <dgm:constr type="b" for="ch" forName="right_33_3" refType="h" fact="0.275"/>
        <dgm:constr type="ctrX" for="ch" forName="right_33_3" refType="w" fact="0.76"/>
        <dgm:constr type="w" for="ch" forName="left_33_1" refType="w" fact="0.36"/>
        <dgm:constr type="h" for="ch" forName="left_33_1" refType="h" fact="0.21"/>
        <dgm:constr type="b" for="ch" forName="left_33_1" refType="h" fact="0.725"/>
        <dgm:constr type="ctrX" for="ch" forName="left_33_1" refType="w" fact="0.24"/>
        <dgm:constr type="w" for="ch" forName="left_33_2" refType="w" fact="0.36"/>
        <dgm:constr type="h" for="ch" forName="left_33_2" refType="h" fact="0.21"/>
        <dgm:constr type="b" for="ch" forName="left_33_2" refType="h" fact="0.5"/>
        <dgm:constr type="ctrX" for="ch" forName="left_33_2" refType="w" fact="0.24"/>
        <dgm:constr type="w" for="ch" forName="left_33_3" refType="w" fact="0.36"/>
        <dgm:constr type="h" for="ch" forName="left_33_3" refType="h" fact="0.21"/>
        <dgm:constr type="b" for="ch" forName="left_33_3" refType="h" fact="0.275"/>
        <dgm:constr type="ctrX" for="ch" forName="left_33_3" refType="w" fact="0.24"/>
        <dgm:constr type="w" for="ch" forName="right_04_1" refType="w" fact="0.365"/>
        <dgm:constr type="h" for="ch" forName="right_04_1" refType="h" fact="0.185"/>
        <dgm:constr type="b" for="ch" forName="right_04_1" refType="h" fact="0.76"/>
        <dgm:constr type="ctrX" for="ch" forName="right_04_1" refType="w" fact="0.77"/>
        <dgm:constr type="w" for="ch" forName="right_04_2" refType="w" fact="0.365"/>
        <dgm:constr type="h" for="ch" forName="right_04_2" refType="h" fact="0.185"/>
        <dgm:constr type="b" for="ch" forName="right_04_2" refType="h" fact="0.595"/>
        <dgm:constr type="ctrX" for="ch" forName="right_04_2" refType="w" fact="0.78"/>
        <dgm:constr type="w" for="ch" forName="right_04_3" refType="w" fact="0.365"/>
        <dgm:constr type="h" for="ch" forName="right_04_3" refType="h" fact="0.185"/>
        <dgm:constr type="b" for="ch" forName="right_04_3" refType="h" fact="0.43"/>
        <dgm:constr type="ctrX" for="ch" forName="right_04_3" refType="w" fact="0.79"/>
        <dgm:constr type="w" for="ch" forName="right_04_4" refType="w" fact="0.365"/>
        <dgm:constr type="h" for="ch" forName="right_04_4" refType="h" fact="0.185"/>
        <dgm:constr type="b" for="ch" forName="right_04_4" refType="h" fact="0.265"/>
        <dgm:constr type="ctrX" for="ch" forName="right_04_4" refType="w" fact="0.8"/>
        <dgm:constr type="w" for="ch" forName="left_40_1" refType="w" fact="0.365"/>
        <dgm:constr type="h" for="ch" forName="left_40_1" refType="h" fact="0.185"/>
        <dgm:constr type="b" for="ch" forName="left_40_1" refType="h" fact="0.76"/>
        <dgm:constr type="ctrX" for="ch" forName="left_40_1" refType="w" fact="0.23"/>
        <dgm:constr type="w" for="ch" forName="left_40_2" refType="w" fact="0.365"/>
        <dgm:constr type="h" for="ch" forName="left_40_2" refType="h" fact="0.185"/>
        <dgm:constr type="b" for="ch" forName="left_40_2" refType="h" fact="0.595"/>
        <dgm:constr type="ctrX" for="ch" forName="left_40_2" refType="w" fact="0.22"/>
        <dgm:constr type="w" for="ch" forName="left_40_3" refType="w" fact="0.365"/>
        <dgm:constr type="h" for="ch" forName="left_40_3" refType="h" fact="0.185"/>
        <dgm:constr type="b" for="ch" forName="left_40_3" refType="h" fact="0.43"/>
        <dgm:constr type="ctrX" for="ch" forName="left_40_3" refType="w" fact="0.21"/>
        <dgm:constr type="w" for="ch" forName="left_40_4" refType="w" fact="0.365"/>
        <dgm:constr type="h" for="ch" forName="left_40_4" refType="h" fact="0.185"/>
        <dgm:constr type="b" for="ch" forName="left_40_4" refType="h" fact="0.265"/>
        <dgm:constr type="ctrX" for="ch" forName="left_40_4" refType="w" fact="0.2"/>
        <dgm:constr type="w" for="ch" forName="right_14_1" refType="w" fact="0.365"/>
        <dgm:constr type="h" for="ch" forName="right_14_1" refType="h" fact="0.185"/>
        <dgm:constr type="b" for="ch" forName="right_14_1" refType="h" fact="0.76"/>
        <dgm:constr type="ctrX" for="ch" forName="right_14_1" refType="w" fact="0.77"/>
        <dgm:constr type="w" for="ch" forName="right_14_2" refType="w" fact="0.365"/>
        <dgm:constr type="h" for="ch" forName="right_14_2" refType="h" fact="0.185"/>
        <dgm:constr type="b" for="ch" forName="right_14_2" refType="h" fact="0.595"/>
        <dgm:constr type="ctrX" for="ch" forName="right_14_2" refType="w" fact="0.78"/>
        <dgm:constr type="w" for="ch" forName="right_14_3" refType="w" fact="0.365"/>
        <dgm:constr type="h" for="ch" forName="right_14_3" refType="h" fact="0.185"/>
        <dgm:constr type="b" for="ch" forName="right_14_3" refType="h" fact="0.43"/>
        <dgm:constr type="ctrX" for="ch" forName="right_14_3" refType="w" fact="0.79"/>
        <dgm:constr type="w" for="ch" forName="right_14_4" refType="w" fact="0.365"/>
        <dgm:constr type="h" for="ch" forName="right_14_4" refType="h" fact="0.185"/>
        <dgm:constr type="b" for="ch" forName="right_14_4" refType="h" fact="0.265"/>
        <dgm:constr type="ctrX" for="ch" forName="right_14_4" refType="w" fact="0.8"/>
        <dgm:constr type="w" for="ch" forName="left_14_1" refType="w" fact="0.365"/>
        <dgm:constr type="h" for="ch" forName="left_14_1" refType="h" fact="0.185"/>
        <dgm:constr type="b" for="ch" forName="left_14_1" refType="h" fact="0.715"/>
        <dgm:constr type="ctrX" for="ch" forName="left_14_1" refType="w" fact="0.25"/>
        <dgm:constr type="w" for="ch" forName="left_41_1" refType="w" fact="0.365"/>
        <dgm:constr type="h" for="ch" forName="left_41_1" refType="h" fact="0.185"/>
        <dgm:constr type="b" for="ch" forName="left_41_1" refType="h" fact="0.76"/>
        <dgm:constr type="ctrX" for="ch" forName="left_41_1" refType="w" fact="0.23"/>
        <dgm:constr type="w" for="ch" forName="left_41_2" refType="w" fact="0.365"/>
        <dgm:constr type="h" for="ch" forName="left_41_2" refType="h" fact="0.185"/>
        <dgm:constr type="b" for="ch" forName="left_41_2" refType="h" fact="0.595"/>
        <dgm:constr type="ctrX" for="ch" forName="left_41_2" refType="w" fact="0.22"/>
        <dgm:constr type="w" for="ch" forName="left_41_3" refType="w" fact="0.365"/>
        <dgm:constr type="h" for="ch" forName="left_41_3" refType="h" fact="0.185"/>
        <dgm:constr type="b" for="ch" forName="left_41_3" refType="h" fact="0.43"/>
        <dgm:constr type="ctrX" for="ch" forName="left_41_3" refType="w" fact="0.21"/>
        <dgm:constr type="w" for="ch" forName="left_41_4" refType="w" fact="0.365"/>
        <dgm:constr type="h" for="ch" forName="left_41_4" refType="h" fact="0.185"/>
        <dgm:constr type="b" for="ch" forName="left_41_4" refType="h" fact="0.265"/>
        <dgm:constr type="ctrX" for="ch" forName="left_41_4" refType="w" fact="0.2"/>
        <dgm:constr type="w" for="ch" forName="right_41_1" refType="w" fact="0.365"/>
        <dgm:constr type="h" for="ch" forName="right_41_1" refType="h" fact="0.185"/>
        <dgm:constr type="b" for="ch" forName="right_41_1" refType="h" fact="0.715"/>
        <dgm:constr type="ctrX" for="ch" forName="right_41_1" refType="w" fact="0.75"/>
        <dgm:constr type="w" for="ch" forName="right_24_1" refType="w" fact="0.365"/>
        <dgm:constr type="h" for="ch" forName="right_24_1" refType="h" fact="0.185"/>
        <dgm:constr type="b" for="ch" forName="right_24_1" refType="h" fact="0.76"/>
        <dgm:constr type="ctrX" for="ch" forName="right_24_1" refType="w" fact="0.77"/>
        <dgm:constr type="w" for="ch" forName="right_24_2" refType="w" fact="0.365"/>
        <dgm:constr type="h" for="ch" forName="right_24_2" refType="h" fact="0.185"/>
        <dgm:constr type="b" for="ch" forName="right_24_2" refType="h" fact="0.595"/>
        <dgm:constr type="ctrX" for="ch" forName="right_24_2" refType="w" fact="0.78"/>
        <dgm:constr type="w" for="ch" forName="right_24_3" refType="w" fact="0.365"/>
        <dgm:constr type="h" for="ch" forName="right_24_3" refType="h" fact="0.185"/>
        <dgm:constr type="b" for="ch" forName="right_24_3" refType="h" fact="0.43"/>
        <dgm:constr type="ctrX" for="ch" forName="right_24_3" refType="w" fact="0.79"/>
        <dgm:constr type="w" for="ch" forName="right_24_4" refType="w" fact="0.365"/>
        <dgm:constr type="h" for="ch" forName="right_24_4" refType="h" fact="0.185"/>
        <dgm:constr type="b" for="ch" forName="right_24_4" refType="h" fact="0.265"/>
        <dgm:constr type="ctrX" for="ch" forName="right_24_4" refType="w" fact="0.8"/>
        <dgm:constr type="w" for="ch" forName="left_24_1" refType="w" fact="0.365"/>
        <dgm:constr type="h" for="ch" forName="left_24_1" refType="h" fact="0.185"/>
        <dgm:constr type="b" for="ch" forName="left_24_1" refType="h" fact="0.715"/>
        <dgm:constr type="ctrX" for="ch" forName="left_24_1" refType="w" fact="0.25"/>
        <dgm:constr type="w" for="ch" forName="left_24_2" refType="w" fact="0.365"/>
        <dgm:constr type="h" for="ch" forName="left_24_2" refType="h" fact="0.185"/>
        <dgm:constr type="b" for="ch" forName="left_24_2" refType="h" fact="0.55"/>
        <dgm:constr type="ctrX" for="ch" forName="left_24_2" refType="w" fact="0.26"/>
        <dgm:constr type="w" for="ch" forName="left_42_1" refType="w" fact="0.365"/>
        <dgm:constr type="h" for="ch" forName="left_42_1" refType="h" fact="0.185"/>
        <dgm:constr type="b" for="ch" forName="left_42_1" refType="h" fact="0.76"/>
        <dgm:constr type="ctrX" for="ch" forName="left_42_1" refType="w" fact="0.23"/>
        <dgm:constr type="w" for="ch" forName="left_42_2" refType="w" fact="0.365"/>
        <dgm:constr type="h" for="ch" forName="left_42_2" refType="h" fact="0.185"/>
        <dgm:constr type="b" for="ch" forName="left_42_2" refType="h" fact="0.595"/>
        <dgm:constr type="ctrX" for="ch" forName="left_42_2" refType="w" fact="0.22"/>
        <dgm:constr type="w" for="ch" forName="left_42_3" refType="w" fact="0.365"/>
        <dgm:constr type="h" for="ch" forName="left_42_3" refType="h" fact="0.185"/>
        <dgm:constr type="b" for="ch" forName="left_42_3" refType="h" fact="0.43"/>
        <dgm:constr type="ctrX" for="ch" forName="left_42_3" refType="w" fact="0.21"/>
        <dgm:constr type="w" for="ch" forName="left_42_4" refType="w" fact="0.365"/>
        <dgm:constr type="h" for="ch" forName="left_42_4" refType="h" fact="0.185"/>
        <dgm:constr type="b" for="ch" forName="left_42_4" refType="h" fact="0.265"/>
        <dgm:constr type="ctrX" for="ch" forName="left_42_4" refType="w" fact="0.2"/>
        <dgm:constr type="w" for="ch" forName="right_42_1" refType="w" fact="0.365"/>
        <dgm:constr type="h" for="ch" forName="right_42_1" refType="h" fact="0.185"/>
        <dgm:constr type="b" for="ch" forName="right_42_1" refType="h" fact="0.715"/>
        <dgm:constr type="ctrX" for="ch" forName="right_42_1" refType="w" fact="0.75"/>
        <dgm:constr type="w" for="ch" forName="right_42_2" refType="w" fact="0.365"/>
        <dgm:constr type="h" for="ch" forName="right_42_2" refType="h" fact="0.185"/>
        <dgm:constr type="b" for="ch" forName="right_42_2" refType="h" fact="0.55"/>
        <dgm:constr type="ctrX" for="ch" forName="right_42_2" refType="w" fact="0.74"/>
        <dgm:constr type="w" for="ch" forName="right_34_1" refType="w" fact="0.365"/>
        <dgm:constr type="h" for="ch" forName="right_34_1" refType="h" fact="0.185"/>
        <dgm:constr type="b" for="ch" forName="right_34_1" refType="h" fact="0.76"/>
        <dgm:constr type="ctrX" for="ch" forName="right_34_1" refType="w" fact="0.77"/>
        <dgm:constr type="w" for="ch" forName="right_34_2" refType="w" fact="0.365"/>
        <dgm:constr type="h" for="ch" forName="right_34_2" refType="h" fact="0.185"/>
        <dgm:constr type="b" for="ch" forName="right_34_2" refType="h" fact="0.595"/>
        <dgm:constr type="ctrX" for="ch" forName="right_34_2" refType="w" fact="0.78"/>
        <dgm:constr type="w" for="ch" forName="right_34_3" refType="w" fact="0.365"/>
        <dgm:constr type="h" for="ch" forName="right_34_3" refType="h" fact="0.185"/>
        <dgm:constr type="b" for="ch" forName="right_34_3" refType="h" fact="0.43"/>
        <dgm:constr type="ctrX" for="ch" forName="right_34_3" refType="w" fact="0.79"/>
        <dgm:constr type="w" for="ch" forName="right_34_4" refType="w" fact="0.365"/>
        <dgm:constr type="h" for="ch" forName="right_34_4" refType="h" fact="0.185"/>
        <dgm:constr type="b" for="ch" forName="right_34_4" refType="h" fact="0.265"/>
        <dgm:constr type="ctrX" for="ch" forName="right_34_4" refType="w" fact="0.8"/>
        <dgm:constr type="w" for="ch" forName="left_34_1" refType="w" fact="0.365"/>
        <dgm:constr type="h" for="ch" forName="left_34_1" refType="h" fact="0.185"/>
        <dgm:constr type="b" for="ch" forName="left_34_1" refType="h" fact="0.715"/>
        <dgm:constr type="ctrX" for="ch" forName="left_34_1" refType="w" fact="0.25"/>
        <dgm:constr type="w" for="ch" forName="left_34_2" refType="w" fact="0.365"/>
        <dgm:constr type="h" for="ch" forName="left_34_2" refType="h" fact="0.185"/>
        <dgm:constr type="b" for="ch" forName="left_34_2" refType="h" fact="0.55"/>
        <dgm:constr type="ctrX" for="ch" forName="left_34_2" refType="w" fact="0.26"/>
        <dgm:constr type="w" for="ch" forName="left_34_3" refType="w" fact="0.365"/>
        <dgm:constr type="h" for="ch" forName="left_34_3" refType="h" fact="0.185"/>
        <dgm:constr type="b" for="ch" forName="left_34_3" refType="h" fact="0.385"/>
        <dgm:constr type="ctrX" for="ch" forName="left_34_3" refType="w" fact="0.27"/>
        <dgm:constr type="w" for="ch" forName="left_43_1" refType="w" fact="0.365"/>
        <dgm:constr type="h" for="ch" forName="left_43_1" refType="h" fact="0.185"/>
        <dgm:constr type="b" for="ch" forName="left_43_1" refType="h" fact="0.76"/>
        <dgm:constr type="ctrX" for="ch" forName="left_43_1" refType="w" fact="0.23"/>
        <dgm:constr type="w" for="ch" forName="left_43_2" refType="w" fact="0.365"/>
        <dgm:constr type="h" for="ch" forName="left_43_2" refType="h" fact="0.185"/>
        <dgm:constr type="b" for="ch" forName="left_43_2" refType="h" fact="0.595"/>
        <dgm:constr type="ctrX" for="ch" forName="left_43_2" refType="w" fact="0.22"/>
        <dgm:constr type="w" for="ch" forName="left_43_3" refType="w" fact="0.365"/>
        <dgm:constr type="h" for="ch" forName="left_43_3" refType="h" fact="0.185"/>
        <dgm:constr type="b" for="ch" forName="left_43_3" refType="h" fact="0.43"/>
        <dgm:constr type="ctrX" for="ch" forName="left_43_3" refType="w" fact="0.21"/>
        <dgm:constr type="w" for="ch" forName="left_43_4" refType="w" fact="0.365"/>
        <dgm:constr type="h" for="ch" forName="left_43_4" refType="h" fact="0.185"/>
        <dgm:constr type="b" for="ch" forName="left_43_4" refType="h" fact="0.265"/>
        <dgm:constr type="ctrX" for="ch" forName="left_43_4" refType="w" fact="0.2"/>
        <dgm:constr type="w" for="ch" forName="right_43_1" refType="w" fact="0.365"/>
        <dgm:constr type="h" for="ch" forName="right_43_1" refType="h" fact="0.185"/>
        <dgm:constr type="b" for="ch" forName="right_43_1" refType="h" fact="0.715"/>
        <dgm:constr type="ctrX" for="ch" forName="right_43_1" refType="w" fact="0.75"/>
        <dgm:constr type="w" for="ch" forName="right_43_2" refType="w" fact="0.365"/>
        <dgm:constr type="h" for="ch" forName="right_43_2" refType="h" fact="0.185"/>
        <dgm:constr type="b" for="ch" forName="right_43_2" refType="h" fact="0.55"/>
        <dgm:constr type="ctrX" for="ch" forName="right_43_2" refType="w" fact="0.74"/>
        <dgm:constr type="w" for="ch" forName="right_43_3" refType="w" fact="0.365"/>
        <dgm:constr type="h" for="ch" forName="right_43_3" refType="h" fact="0.185"/>
        <dgm:constr type="b" for="ch" forName="right_43_3" refType="h" fact="0.385"/>
        <dgm:constr type="ctrX" for="ch" forName="right_43_3" refType="w" fact="0.73"/>
        <dgm:constr type="w" for="ch" forName="right_44_1" refType="w" fact="0.36"/>
        <dgm:constr type="h" for="ch" forName="right_44_1" refType="h" fact="0.154"/>
        <dgm:constr type="b" for="ch" forName="right_44_1" refType="h" fact="0.725"/>
        <dgm:constr type="ctrX" for="ch" forName="right_44_1" refType="w" fact="0.76"/>
        <dgm:constr type="w" for="ch" forName="right_44_2" refType="w" fact="0.36"/>
        <dgm:constr type="h" for="ch" forName="right_44_2" refType="h" fact="0.154"/>
        <dgm:constr type="b" for="ch" forName="right_44_2" refType="h" fact="0.559"/>
        <dgm:constr type="ctrX" for="ch" forName="right_44_2" refType="w" fact="0.76"/>
        <dgm:constr type="w" for="ch" forName="right_44_3" refType="w" fact="0.36"/>
        <dgm:constr type="h" for="ch" forName="right_44_3" refType="h" fact="0.154"/>
        <dgm:constr type="b" for="ch" forName="right_44_3" refType="h" fact="0.393"/>
        <dgm:constr type="ctrX" for="ch" forName="right_44_3" refType="w" fact="0.76"/>
        <dgm:constr type="w" for="ch" forName="right_44_4" refType="w" fact="0.36"/>
        <dgm:constr type="h" for="ch" forName="right_44_4" refType="h" fact="0.154"/>
        <dgm:constr type="b" for="ch" forName="right_44_4" refType="h" fact="0.224"/>
        <dgm:constr type="ctrX" for="ch" forName="right_44_4" refType="w" fact="0.76"/>
        <dgm:constr type="w" for="ch" forName="left_44_1" refType="w" fact="0.36"/>
        <dgm:constr type="h" for="ch" forName="left_44_1" refType="h" fact="0.154"/>
        <dgm:constr type="b" for="ch" forName="left_44_1" refType="h" fact="0.725"/>
        <dgm:constr type="ctrX" for="ch" forName="left_44_1" refType="w" fact="0.24"/>
        <dgm:constr type="w" for="ch" forName="left_44_2" refType="w" fact="0.36"/>
        <dgm:constr type="h" for="ch" forName="left_44_2" refType="h" fact="0.154"/>
        <dgm:constr type="b" for="ch" forName="left_44_2" refType="h" fact="0.559"/>
        <dgm:constr type="ctrX" for="ch" forName="left_44_2" refType="w" fact="0.24"/>
        <dgm:constr type="w" for="ch" forName="left_44_3" refType="w" fact="0.36"/>
        <dgm:constr type="h" for="ch" forName="left_44_3" refType="h" fact="0.154"/>
        <dgm:constr type="b" for="ch" forName="left_44_3" refType="h" fact="0.393"/>
        <dgm:constr type="ctrX" for="ch" forName="left_44_3" refType="w" fact="0.24"/>
        <dgm:constr type="w" for="ch" forName="left_44_4" refType="w" fact="0.36"/>
        <dgm:constr type="h" for="ch" forName="left_44_4" refType="h" fact="0.154"/>
        <dgm:constr type="b" for="ch" forName="left_44_4" refType="h" fact="0.224"/>
        <dgm:constr type="ctrX" for="ch" forName="left_44_4" refType="w" fact="0.24"/>
      </dgm:constrLst>
      <dgm:ruleLst/>
      <dgm:layoutNode name="dummyMaxCanvas_ChildArea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fulcrum" styleLbl="alignAccFollowNode1">
        <dgm:alg type="sp"/>
        <dgm:shape xmlns:r="http://schemas.openxmlformats.org/officeDocument/2006/relationships" type="triangle" r:blip="">
          <dgm:adjLst/>
        </dgm:shape>
        <dgm:presOf/>
        <dgm:constrLst/>
        <dgm:ruleLst/>
      </dgm:layoutNode>
      <dgm:choose name="Name0">
        <dgm:if name="Name1" axis="ch ch" ptType="node node" st="1 1" cnt="1 0" func="cnt" op="equ" val="0">
          <dgm:choose name="Name2">
            <dgm:if name="Name3" axis="ch ch" ptType="node node" st="2 1" cnt="1 0" func="cnt" op="equ" val="0">
              <dgm:layoutNode name="balance_00" styleLbl="alignAccFollowNode1">
                <dgm:varLst>
                  <dgm:bulletEnabled val="1"/>
                </dgm:varLst>
                <dgm:alg type="sp"/>
                <dgm:shape xmlns:r="http://schemas.openxmlformats.org/officeDocument/2006/relationships" type="rect" r:blip="">
                  <dgm:adjLst/>
                </dgm:shape>
                <dgm:presOf/>
                <dgm:constrLst/>
                <dgm:ruleLst/>
              </dgm:layoutNode>
            </dgm:if>
            <dgm:else name="Name4">
              <dgm:choose name="Name5">
                <dgm:if name="Name6" axis="ch ch" ptType="node node" st="2 1" cnt="1 0" func="cnt" op="equ" val="1">
                  <dgm:layoutNode name="balance_01" styleLbl="alignAccFollowNode1">
                    <dgm:varLst>
                      <dgm:bulletEnabled val="1"/>
                    </dgm:varLst>
                    <dgm:alg type="sp"/>
                    <dgm:shape xmlns:r="http://schemas.openxmlformats.org/officeDocument/2006/relationships" rot="4" type="rect" r:blip="">
                      <dgm:adjLst/>
                    </dgm:shape>
                    <dgm:presOf/>
                    <dgm:constrLst/>
                    <dgm:ruleLst/>
                  </dgm:layoutNode>
                  <dgm:layoutNode name="right_01_1" styleLbl="node1">
                    <dgm:varLst>
                      <dgm:bulletEnabled val="1"/>
                    </dgm:varLst>
                    <dgm:alg type="tx"/>
                    <dgm:shape xmlns:r="http://schemas.openxmlformats.org/officeDocument/2006/relationships" rot="4" type="roundRect" r:blip="">
                      <dgm:adjLst/>
                    </dgm:shape>
                    <dgm:presOf axis="ch ch desOrSelf" ptType="node node node" st="2 1 1" cnt="1 1 0"/>
                    <dgm:constrLst>
                      <dgm:constr type="lMarg" refType="primFontSz" fact="0.3"/>
                      <dgm:constr type="rMarg" refType="primFontSz" fact="0.3"/>
                      <dgm:constr type="tMarg" refType="primFontSz" fact="0.3"/>
                      <dgm:constr type="bMarg" refType="primFontSz" fact="0.3"/>
                    </dgm:constrLst>
                    <dgm:ruleLst>
                      <dgm:rule type="primFontSz" val="5" fact="NaN" max="NaN"/>
                    </dgm:ruleLst>
                  </dgm:layoutNode>
                </dgm:if>
                <dgm:else name="Name7">
                  <dgm:choose name="Name8">
                    <dgm:if name="Name9" axis="ch ch" ptType="node node" st="2 1" cnt="1 0" func="cnt" op="equ" val="2">
                      <dgm:layoutNode name="balance_02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rot="4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right_02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4" type="roundRect" r:blip="">
                          <dgm:adjLst/>
                        </dgm:shape>
                        <dgm:presOf axis="ch ch desOrSelf" ptType="node node node" st="2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right_02_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4" type="roundRect" r:blip="">
                          <dgm:adjLst/>
                        </dgm:shape>
                        <dgm:presOf axis="ch ch desOrSelf" ptType="node node node" st="2 2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10">
                      <dgm:choose name="Name11">
                        <dgm:if name="Name12" axis="ch ch" ptType="node node" st="2 1" cnt="1 0" func="cnt" op="equ" val="3">
                          <dgm:layoutNode name="balance_03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right_03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03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03_3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3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13">
                          <dgm:choose name="Name14">
                            <dgm:if name="Name15" axis="ch ch" ptType="node node" st="2 1" cnt="1 0" func="cnt" op="gte" val="4">
                              <dgm:layoutNode name="balance_04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04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4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4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16"/>
                          </dgm:choose>
                        </dgm:else>
                      </dgm:choose>
                    </dgm:else>
                  </dgm:choose>
                </dgm:else>
              </dgm:choose>
            </dgm:else>
          </dgm:choose>
        </dgm:if>
        <dgm:else name="Name17">
          <dgm:choose name="Name18">
            <dgm:if name="Name19" axis="ch ch" ptType="node node" st="1 1" cnt="1 0" func="cnt" op="equ" val="1">
              <dgm:choose name="Name20">
                <dgm:if name="Name21" axis="ch ch" ptType="node node" st="2 1" cnt="1 0" func="cnt" op="equ" val="0">
                  <dgm:layoutNode name="balance_10" styleLbl="alignAccFollowNode1">
                    <dgm:varLst>
                      <dgm:bulletEnabled val="1"/>
                    </dgm:varLst>
                    <dgm:alg type="sp"/>
                    <dgm:shape xmlns:r="http://schemas.openxmlformats.org/officeDocument/2006/relationships" rot="-4" type="rect" r:blip="">
                      <dgm:adjLst/>
                    </dgm:shape>
                    <dgm:presOf/>
                    <dgm:constrLst/>
                    <dgm:ruleLst/>
                  </dgm:layoutNode>
                  <dgm:layoutNode name="left_10_1" styleLbl="node1">
                    <dgm:varLst>
                      <dgm:bulletEnabled val="1"/>
                    </dgm:varLst>
                    <dgm:alg type="tx"/>
                    <dgm:shape xmlns:r="http://schemas.openxmlformats.org/officeDocument/2006/relationships" rot="-4" type="roundRect" r:blip="">
                      <dgm:adjLst/>
                    </dgm:shape>
                    <dgm:presOf axis="ch ch desOrSelf" ptType="node node node" st="1 1 1" cnt="1 1 0"/>
                    <dgm:constrLst>
                      <dgm:constr type="lMarg" refType="primFontSz" fact="0.3"/>
                      <dgm:constr type="rMarg" refType="primFontSz" fact="0.3"/>
                      <dgm:constr type="tMarg" refType="primFontSz" fact="0.3"/>
                      <dgm:constr type="bMarg" refType="primFontSz" fact="0.3"/>
                    </dgm:constrLst>
                    <dgm:ruleLst>
                      <dgm:rule type="primFontSz" val="5" fact="NaN" max="NaN"/>
                    </dgm:ruleLst>
                  </dgm:layoutNode>
                </dgm:if>
                <dgm:else name="Name22">
                  <dgm:choose name="Name23">
                    <dgm:if name="Name24" axis="ch ch" ptType="node node" st="2 1" cnt="1 0" func="cnt" op="equ" val="1">
                      <dgm:layoutNode name="balance_11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left_11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ch ch desOrSelf" ptType="node node node" st="1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right_11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ch ch desOrSelf" ptType="node node node" st="2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25">
                      <dgm:choose name="Name26">
                        <dgm:if name="Name27" axis="ch ch" ptType="node node" st="2 1" cnt="1 0" func="cnt" op="equ" val="2">
                          <dgm:layoutNode name="balance_12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right_12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12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12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28">
                          <dgm:choose name="Name29">
                            <dgm:if name="Name30" axis="ch ch" ptType="node node" st="2 1" cnt="1 0" func="cnt" op="equ" val="3">
                              <dgm:layoutNode name="balance_13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13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13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13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13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31">
                              <dgm:choose name="Name32">
                                <dgm:if name="Name33" axis="ch ch" ptType="node node" st="2 1" cnt="1 0" func="cnt" op="gte" val="4">
                                  <dgm:layoutNode name="balance_14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right_14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4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4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14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34"/>
                              </dgm:choose>
                            </dgm:else>
                          </dgm:choose>
                        </dgm:else>
                      </dgm:choose>
                    </dgm:else>
                  </dgm:choose>
                </dgm:else>
              </dgm:choose>
            </dgm:if>
            <dgm:else name="Name35">
              <dgm:choose name="Name36">
                <dgm:if name="Name37" axis="ch ch" ptType="node node" st="1 1" cnt="1 0" func="cnt" op="equ" val="2">
                  <dgm:choose name="Name38">
                    <dgm:if name="Name39" axis="ch ch" ptType="node node" st="2 1" cnt="1 0" func="cnt" op="equ" val="0">
                      <dgm:layoutNode name="balance_20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rot="-4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left_20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-4" type="roundRect" r:blip="">
                          <dgm:adjLst/>
                        </dgm:shape>
                        <dgm:presOf axis="ch ch desOrSelf" ptType="node node node" st="1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left_20_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-4" type="roundRect" r:blip="">
                          <dgm:adjLst/>
                        </dgm:shape>
                        <dgm:presOf axis="ch ch desOrSelf" ptType="node node node" st="1 2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40">
                      <dgm:choose name="Name41">
                        <dgm:if name="Name42" axis="ch ch" ptType="node node" st="2 1" cnt="1 0" func="cnt" op="equ" val="1">
                          <dgm:layoutNode name="balance_21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-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left_21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21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21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43">
                          <dgm:choose name="Name44">
                            <dgm:if name="Name45" axis="ch ch" ptType="node node" st="2 1" cnt="1 0" func="cnt" op="equ" val="2">
                              <dgm:layoutNode name="balance_22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22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22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22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22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46">
                              <dgm:choose name="Name47">
                                <dgm:if name="Name48" axis="ch ch" ptType="node node" st="2 1" cnt="1 0" func="cnt" op="equ" val="3">
                                  <dgm:layoutNode name="balance_23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right_23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23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23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23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23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49">
                                  <dgm:choose name="Name50">
                                    <dgm:if name="Name51" axis="ch ch" ptType="node node" st="2 1" cnt="1 0" func="cnt" op="gte" val="4">
                                      <dgm:layoutNode name="balance_24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rot="4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right_24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4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4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24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24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52"/>
                                  </dgm:choose>
                                </dgm:else>
                              </dgm:choose>
                            </dgm:else>
                          </dgm:choose>
                        </dgm:else>
                      </dgm:choose>
                    </dgm:else>
                  </dgm:choose>
                </dgm:if>
                <dgm:else name="Name53">
                  <dgm:choose name="Name54">
                    <dgm:if name="Name55" axis="ch ch" ptType="node node" st="1 1" cnt="1 0" func="cnt" op="equ" val="3">
                      <dgm:choose name="Name56">
                        <dgm:if name="Name57" axis="ch ch" ptType="node node" st="2 1" cnt="1 0" func="cnt" op="equ" val="0">
                          <dgm:layoutNode name="balance_30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-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left_30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30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30_3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3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58">
                          <dgm:choose name="Name59">
                            <dgm:if name="Name60" axis="ch ch" ptType="node node" st="2 1" cnt="1 0" func="cnt" op="equ" val="1">
                              <dgm:layoutNode name="balance_31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-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left_31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31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31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31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61">
                              <dgm:choose name="Name62">
                                <dgm:if name="Name63" axis="ch ch" ptType="node node" st="2 1" cnt="1 0" func="cnt" op="equ" val="2">
                                  <dgm:layoutNode name="balance_32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-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left_32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32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32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32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32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64">
                                  <dgm:choose name="Name65">
                                    <dgm:if name="Name66" axis="ch ch" ptType="node node" st="2 1" cnt="1 0" func="cnt" op="equ" val="3">
                                      <dgm:layoutNode name="balance_33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right_33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33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33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67">
                                      <dgm:choose name="Name68">
                                        <dgm:if name="Name69" axis="ch ch" ptType="node node" st="2 1" cnt="1 0" func="cnt" op="gte" val="4">
                                          <dgm:layoutNode name="balance_34" styleLbl="alignAccFollowNode1">
                                            <dgm:varLst>
                                              <dgm:bulletEnabled val="1"/>
                                            </dgm:varLst>
                                            <dgm:alg type="sp"/>
                                            <dgm:shape xmlns:r="http://schemas.openxmlformats.org/officeDocument/2006/relationships" rot="4" type="rect" r:blip="">
                                              <dgm:adjLst/>
                                            </dgm:shape>
                                            <dgm:presOf/>
                                            <dgm:constrLst/>
                                            <dgm:ruleLst/>
                                          </dgm:layoutNode>
                                          <dgm:layoutNode name="right_34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4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4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</dgm:if>
                                        <dgm:else name="Name70"/>
                                      </dgm:choose>
                                    </dgm:else>
                                  </dgm:choose>
                                </dgm:else>
                              </dgm:choose>
                            </dgm:else>
                          </dgm:choose>
                        </dgm:else>
                      </dgm:choose>
                    </dgm:if>
                    <dgm:else name="Name71">
                      <dgm:choose name="Name72">
                        <dgm:if name="Name73" axis="ch ch" ptType="node node" st="1 1" cnt="1 0" func="cnt" op="gte" val="4">
                          <dgm:choose name="Name74">
                            <dgm:if name="Name75" axis="ch ch" ptType="node node" st="2 1" cnt="1 0" func="cnt" op="equ" val="0">
                              <dgm:layoutNode name="balance_40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-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left_40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4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4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76">
                              <dgm:choose name="Name77">
                                <dgm:if name="Name78" axis="ch ch" ptType="node node" st="2 1" cnt="1 0" func="cnt" op="equ" val="1">
                                  <dgm:layoutNode name="balance_41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-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left_41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4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4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41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79">
                                  <dgm:choose name="Name80">
                                    <dgm:if name="Name81" axis="ch ch" ptType="node node" st="2 1" cnt="1 0" func="cnt" op="equ" val="2">
                                      <dgm:layoutNode name="balance_42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rot="-4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left_42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4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4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42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42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82">
                                      <dgm:choose name="Name83">
                                        <dgm:if name="Name84" axis="ch ch" ptType="node node" st="2 1" cnt="1 0" func="cnt" op="equ" val="3">
                                          <dgm:layoutNode name="balance_43" styleLbl="alignAccFollowNode1">
                                            <dgm:varLst>
                                              <dgm:bulletEnabled val="1"/>
                                            </dgm:varLst>
                                            <dgm:alg type="sp"/>
                                            <dgm:shape xmlns:r="http://schemas.openxmlformats.org/officeDocument/2006/relationships" rot="-4" type="rect" r:blip="">
                                              <dgm:adjLst/>
                                            </dgm:shape>
                                            <dgm:presOf/>
                                            <dgm:constrLst/>
                                            <dgm:ruleLst/>
                                          </dgm:layoutNode>
                                          <dgm:layoutNode name="left_43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4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4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</dgm:if>
                                        <dgm:else name="Name85">
                                          <dgm:choose name="Name86">
                                            <dgm:if name="Name87" axis="ch ch" ptType="node node" st="2 1" cnt="1 0" func="cnt" op="gte" val="4">
                                              <dgm:layoutNode name="balance_44" styleLbl="alignAccFollowNode1">
                                                <dgm:varLst>
                                                  <dgm:bulletEnabled val="1"/>
                                                </dgm:varLst>
                                                <dgm:alg type="sp"/>
                                                <dgm:shape xmlns:r="http://schemas.openxmlformats.org/officeDocument/2006/relationships" type="rect" r:blip="">
                                                  <dgm:adjLst/>
                                                </dgm:shape>
                                                <dgm:presOf/>
                                                <dgm:constrLst/>
                                                <dgm:ruleLst/>
                                              </dgm:layoutNode>
                                              <dgm:layoutNode name="right_44_1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1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2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2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3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3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4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4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1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1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2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2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3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3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4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4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</dgm:if>
                                            <dgm:else name="Name88"/>
                                          </dgm:choose>
                                        </dgm:else>
                                      </dgm:choose>
                                    </dgm:else>
                                  </dgm:choose>
                                </dgm:else>
                              </dgm:choose>
                            </dgm:else>
                          </dgm:choose>
                        </dgm:if>
                        <dgm:else name="Name89"/>
                      </dgm:choose>
                    </dgm:else>
                  </dgm:choose>
                </dgm:else>
              </dgm:choose>
            </dgm:else>
          </dgm:choose>
        </dgm:else>
      </dgm:choose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26CA8F-8B4D-47A1-A453-9344D1008FC2}" type="datetimeFigureOut">
              <a:rPr lang="ru-RU" smtClean="0"/>
              <a:t>23.08.2018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371013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14763" y="9371013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DA7CF4-7874-48C6-9398-B457351386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212863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FFC99F-F515-43FB-A0A4-3F9E2D4B0812}" type="datetimeFigureOut">
              <a:rPr lang="ru-RU" smtClean="0"/>
              <a:t>23.08.2018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3488"/>
            <a:ext cx="591661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3100" y="4748213"/>
            <a:ext cx="5389563" cy="38846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258DFA-8DC5-4C01-ACCC-55B04E66D3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798130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258DFA-8DC5-4C01-ACCC-55B04E66D36F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70287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258DFA-8DC5-4C01-ACCC-55B04E66D36F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91697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Средний % рекомендованных по 1-этапу – 90%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258DFA-8DC5-4C01-ACCC-55B04E66D36F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31151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% рекомендованных по 2-этапу</a:t>
            </a:r>
            <a:r>
              <a:rPr lang="ru-RU" baseline="0" dirty="0" smtClean="0"/>
              <a:t> – 61%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258DFA-8DC5-4C01-ACCC-55B04E66D36F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69356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Средний %</a:t>
            </a:r>
            <a:r>
              <a:rPr lang="ru-RU" baseline="0" dirty="0" smtClean="0"/>
              <a:t> по 3-этапу составляет 76%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258DFA-8DC5-4C01-ACCC-55B04E66D36F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742729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258DFA-8DC5-4C01-ACCC-55B04E66D36F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646969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258DFA-8DC5-4C01-ACCC-55B04E66D36F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572514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258DFA-8DC5-4C01-ACCC-55B04E66D36F}" type="slidenum">
              <a:rPr lang="ru-RU" smtClean="0"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11934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09AF8-80F2-4036-91EC-C43F5A3FB503}" type="datetime1">
              <a:rPr lang="ru-RU" smtClean="0"/>
              <a:t>23.08.2018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EEE7D-C9D1-484A-B58A-CAE8DB9F7D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76016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1A4D4-049B-46C3-9CB8-A68B42E60A47}" type="datetime1">
              <a:rPr lang="ru-RU" smtClean="0"/>
              <a:t>23.08.2018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EEE7D-C9D1-484A-B58A-CAE8DB9F7D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48415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33FA6-FFE8-4847-AB80-7D0DA69EC2B5}" type="datetime1">
              <a:rPr lang="ru-RU" smtClean="0"/>
              <a:t>23.08.2018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EEE7D-C9D1-484A-B58A-CAE8DB9F7D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91676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1EEFA-32B3-4547-87BF-D2BC037A3F06}" type="datetime1">
              <a:rPr lang="ru-RU" smtClean="0"/>
              <a:t>23.08.2018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EEE7D-C9D1-484A-B58A-CAE8DB9F7D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15271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3EA18-C9DC-4864-AFFE-80D2B5B7C6DE}" type="datetime1">
              <a:rPr lang="ru-RU" smtClean="0"/>
              <a:t>23.08.2018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EEE7D-C9D1-484A-B58A-CAE8DB9F7D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79390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4947C-64DB-4ADC-BEF3-A9237D9C765B}" type="datetime1">
              <a:rPr lang="ru-RU" smtClean="0"/>
              <a:t>23.08.2018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EEE7D-C9D1-484A-B58A-CAE8DB9F7D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0887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C6F66-C3D0-4E7D-B506-4E888E4BFE42}" type="datetime1">
              <a:rPr lang="ru-RU" smtClean="0"/>
              <a:t>23.08.2018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EEE7D-C9D1-484A-B58A-CAE8DB9F7D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01118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E8672-7DE9-4DA9-B899-54C9CBD236D9}" type="datetime1">
              <a:rPr lang="ru-RU" smtClean="0"/>
              <a:t>23.08.2018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EEE7D-C9D1-484A-B58A-CAE8DB9F7D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65551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34E54-D018-4067-AB4C-18C3EEE01D31}" type="datetime1">
              <a:rPr lang="ru-RU" smtClean="0"/>
              <a:t>23.08.2018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EEE7D-C9D1-484A-B58A-CAE8DB9F7D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20193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44059-78D8-436D-BD9C-AE3386AA19C4}" type="datetime1">
              <a:rPr lang="ru-RU" smtClean="0"/>
              <a:t>23.08.2018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EEE7D-C9D1-484A-B58A-CAE8DB9F7D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29297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B541E-602E-4F51-BA03-4EAEAC8B41CE}" type="datetime1">
              <a:rPr lang="ru-RU" smtClean="0"/>
              <a:t>23.08.2018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EEE7D-C9D1-484A-B58A-CAE8DB9F7D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1687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A49AF8-C29F-4F11-93EC-9C0F27E67ACD}" type="datetime1">
              <a:rPr lang="ru-RU" smtClean="0"/>
              <a:t>23.08.2018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FEEE7D-C9D1-484A-B58A-CAE8DB9F7D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95981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conferences.nis.edu.kz/?page_id=7770&amp;lang=ru" TargetMode="Externa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Relationship Id="rId4" Type="http://schemas.openxmlformats.org/officeDocument/2006/relationships/chart" Target="../charts/char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1737655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Секция</a:t>
            </a:r>
            <a:r>
              <a:rPr lang="ru-RU" sz="3600" b="1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2</a:t>
            </a:r>
            <a:endParaRPr lang="ru-RU" sz="3600" b="1" dirty="0"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>
                <a:solidFill>
                  <a:schemeClr val="tx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Заместители директора по научно-методической работе</a:t>
            </a:r>
            <a:endParaRPr lang="ru-RU" sz="2800" dirty="0">
              <a:solidFill>
                <a:schemeClr val="tx1"/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EEE7D-C9D1-484A-B58A-CAE8DB9F7DF8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1996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ctrTitle"/>
          </p:nvPr>
        </p:nvSpPr>
        <p:spPr>
          <a:xfrm>
            <a:off x="1259095" y="923864"/>
            <a:ext cx="10363200" cy="480131"/>
          </a:xfrm>
        </p:spPr>
        <p:txBody>
          <a:bodyPr vert="horz" wrap="square" lIns="91440" tIns="45720" rIns="91440" bIns="45720" rtlCol="0" anchor="ctr">
            <a:spAutoFit/>
          </a:bodyPr>
          <a:lstStyle/>
          <a:p>
            <a:r>
              <a:rPr lang="ru-RU" sz="2800" b="1" dirty="0">
                <a:solidFill>
                  <a:schemeClr val="tx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Решение Правления АОО от 26 июля 2018 года №43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6516" y="2001759"/>
            <a:ext cx="9537290" cy="3799609"/>
          </a:xfrm>
        </p:spPr>
        <p:txBody>
          <a:bodyPr>
            <a:normAutofit/>
          </a:bodyPr>
          <a:lstStyle/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ru-RU" sz="28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Правление АОО «Назарбаев Интеллектуальные школы» решило присвоить/подтвердить заявленный уровень педагогического мастерства З2 учителям,</a:t>
            </a:r>
            <a:r>
              <a:rPr lang="kk-KZ" sz="28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не соответствующим  квалификационным требованиям </a:t>
            </a:r>
            <a:r>
              <a:rPr lang="en-US" sz="28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               </a:t>
            </a:r>
            <a:r>
              <a:rPr lang="kk-KZ" sz="28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в части языковых компетенций, в том числе</a:t>
            </a:r>
            <a:r>
              <a:rPr lang="kk-KZ" sz="2800" dirty="0" smtClean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: </a:t>
            </a:r>
          </a:p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kk-KZ" sz="2800" dirty="0" smtClean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«</a:t>
            </a:r>
            <a:r>
              <a:rPr lang="kk-KZ" sz="28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учитель-модератор» – 27 ч., </a:t>
            </a:r>
            <a:endParaRPr lang="kk-KZ" sz="2800" dirty="0" smtClean="0"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kk-KZ" sz="2800" dirty="0" smtClean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«</a:t>
            </a:r>
            <a:r>
              <a:rPr lang="kk-KZ" sz="28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учитель-эксперт» – 5 ч.</a:t>
            </a:r>
            <a:endParaRPr lang="ru-RU" sz="2800" dirty="0"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  <a:p>
            <a:endParaRPr lang="ru-RU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984358" y="656099"/>
            <a:ext cx="549474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6000" b="0" cap="none" spc="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!</a:t>
            </a:r>
            <a:endParaRPr lang="ru-RU" sz="60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15944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0604" y="578240"/>
            <a:ext cx="11041625" cy="480131"/>
          </a:xfrm>
        </p:spPr>
        <p:txBody>
          <a:bodyPr vert="horz" wrap="square" lIns="91440" tIns="45720" rIns="91440" bIns="45720" rtlCol="0" anchor="ctr">
            <a:spAutoFit/>
          </a:bodyPr>
          <a:lstStyle/>
          <a:p>
            <a:pPr algn="ctr"/>
            <a:r>
              <a:rPr lang="ru-RU" sz="28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Общие выводы по аттестации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06245" y="1444184"/>
            <a:ext cx="10697497" cy="4789470"/>
          </a:xfrm>
        </p:spPr>
        <p:txBody>
          <a:bodyPr>
            <a:normAutofit fontScale="92500" lnSpcReduction="20000"/>
          </a:bodyPr>
          <a:lstStyle/>
          <a:p>
            <a:pPr algn="just" fontAlgn="base">
              <a:lnSpc>
                <a:spcPct val="120000"/>
              </a:lnSpc>
              <a:spcBef>
                <a:spcPts val="0"/>
              </a:spcBef>
            </a:pPr>
            <a:r>
              <a:rPr lang="kk-K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По результатам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1 этапа школы рекомендовали 89,4% из аттестуемых педагогических работников, не рекомендовали – 3,3%. В 2016-2017 учебном году не рекомендованных  было 2,7%.</a:t>
            </a:r>
          </a:p>
          <a:p>
            <a:pPr marL="0" indent="0" algn="just" fontAlgn="base">
              <a:lnSpc>
                <a:spcPct val="120000"/>
              </a:lnSpc>
              <a:spcBef>
                <a:spcPts val="0"/>
              </a:spcBef>
              <a:buNone/>
            </a:pPr>
            <a:endParaRPr lang="ru-RU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fontAlgn="base">
              <a:lnSpc>
                <a:spcPct val="120000"/>
              </a:lnSpc>
              <a:spcBef>
                <a:spcPts val="0"/>
              </a:spcBef>
            </a:pPr>
            <a:r>
              <a:rPr lang="kk-K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Улучшилось качество </a:t>
            </a:r>
            <a:r>
              <a:rPr lang="kk-KZ" sz="2000" dirty="0">
                <a:latin typeface="Arial" panose="020B0604020202020204" pitchFamily="34" charset="0"/>
                <a:cs typeface="Arial" panose="020B0604020202020204" pitchFamily="34" charset="0"/>
              </a:rPr>
              <a:t>рефлексивных </a:t>
            </a:r>
            <a:r>
              <a:rPr lang="kk-K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отчетов (РО) учителей. Учителя, набравшие необходимое количество баллов за РО в 2017-2018 уч.г. - 61% от представленных РО, в 2016-2017 уч.г. - 57,4%.</a:t>
            </a:r>
          </a:p>
          <a:p>
            <a:pPr marL="0" indent="0" algn="just" fontAlgn="base">
              <a:lnSpc>
                <a:spcPct val="120000"/>
              </a:lnSpc>
              <a:spcBef>
                <a:spcPts val="0"/>
              </a:spcBef>
              <a:buNone/>
            </a:pP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fontAlgn="base">
              <a:lnSpc>
                <a:spcPct val="120000"/>
              </a:lnSpc>
              <a:spcBef>
                <a:spcPts val="0"/>
              </a:spcBef>
            </a:pPr>
            <a:r>
              <a:rPr lang="kk-K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Количество рефлексивных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отчетов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, содержащих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заимствования (плагиат), увеличилось почти </a:t>
            </a:r>
            <a:r>
              <a:rPr lang="ru-RU" sz="2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два раза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в сравнении с прошлым годом (</a:t>
            </a:r>
            <a:r>
              <a:rPr lang="kk-K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2017-2018 уч.г. </a:t>
            </a:r>
            <a:r>
              <a:rPr lang="kk-KZ" sz="2000" dirty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kk-K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4,5%, 2016-2017 </a:t>
            </a:r>
            <a:r>
              <a:rPr lang="kk-KZ" sz="2000" dirty="0">
                <a:latin typeface="Arial" panose="020B0604020202020204" pitchFamily="34" charset="0"/>
                <a:cs typeface="Arial" panose="020B0604020202020204" pitchFamily="34" charset="0"/>
              </a:rPr>
              <a:t>г – </a:t>
            </a:r>
            <a:r>
              <a:rPr lang="kk-K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2,3%).</a:t>
            </a:r>
          </a:p>
          <a:p>
            <a:pPr algn="just" fontAlgn="base">
              <a:lnSpc>
                <a:spcPct val="120000"/>
              </a:lnSpc>
              <a:spcBef>
                <a:spcPts val="0"/>
              </a:spcBef>
            </a:pPr>
            <a:endParaRPr lang="kk-K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fontAlgn="base">
              <a:lnSpc>
                <a:spcPct val="120000"/>
              </a:lnSpc>
              <a:spcBef>
                <a:spcPts val="0"/>
              </a:spcBef>
            </a:pPr>
            <a:r>
              <a:rPr lang="kk-K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Несоответствие квалификационным требованиям в части языковых компетенций                у 32 педагогов школ (отсутствие необходимого уровня языка, просроченный сертификат, незавершенный экзамен).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EEE7D-C9D1-484A-B58A-CAE8DB9F7DF8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0130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32110" y="1299349"/>
            <a:ext cx="11248104" cy="48479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определять цель педагогического развития на основе диагностики и анализа деятельности за предыдущий учебный год</a:t>
            </a:r>
            <a:r>
              <a:rPr lang="kk-KZ" sz="1600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регулярно </a:t>
            </a:r>
            <a:r>
              <a:rPr lang="kk-KZ" sz="1600" dirty="0">
                <a:latin typeface="Arial" panose="020B0604020202020204" pitchFamily="34" charset="0"/>
                <a:cs typeface="Arial" panose="020B0604020202020204" pitchFamily="34" charset="0"/>
              </a:rPr>
              <a:t>проводить мониторинг качества знаний,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фиксировать прогресс наблюдаемых учащихся;</a:t>
            </a:r>
          </a:p>
          <a:p>
            <a:pPr marL="285750" lvl="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акцентировать внимание на принципах и подходах дифференциации, использовать диагностические исследования для эффективной работы с одарёнными обучающимися, сотрудничать с психологами, родителями, кураторами, коллегами;</a:t>
            </a:r>
          </a:p>
          <a:p>
            <a:pPr marL="285750" lvl="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kk-KZ" sz="1600" dirty="0">
                <a:latin typeface="Arial" panose="020B0604020202020204" pitchFamily="34" charset="0"/>
                <a:cs typeface="Arial" panose="020B0604020202020204" pitchFamily="34" charset="0"/>
              </a:rPr>
              <a:t>постоянно предоставлять обратную связь по формативному оцениванию учащимся и родителям;</a:t>
            </a: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осуществлять системное планирование профессионального развития в соответствии с требованиями уровней педагогического мастерства;</a:t>
            </a:r>
            <a:r>
              <a:rPr lang="kk-KZ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285750" lvl="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kk-KZ" sz="1600" dirty="0">
                <a:latin typeface="Arial" panose="020B0604020202020204" pitchFamily="34" charset="0"/>
                <a:cs typeface="Arial" panose="020B0604020202020204" pitchFamily="34" charset="0"/>
              </a:rPr>
              <a:t>взаимодействовать с коллегами по применению эффективных методов обучения, вносить изменения в собственную практику и практику коллег;</a:t>
            </a: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kk-KZ" sz="1600" dirty="0">
                <a:latin typeface="Arial" panose="020B0604020202020204" pitchFamily="34" charset="0"/>
                <a:cs typeface="Arial" panose="020B0604020202020204" pitchFamily="34" charset="0"/>
              </a:rPr>
              <a:t>продолжить  изучение подходов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Исследования урока и Исследования в действии;</a:t>
            </a:r>
          </a:p>
          <a:p>
            <a:pPr marL="285750" lvl="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kk-KZ" sz="1600" dirty="0">
                <a:latin typeface="Arial" panose="020B0604020202020204" pitchFamily="34" charset="0"/>
                <a:cs typeface="Arial" panose="020B0604020202020204" pitchFamily="34" charset="0"/>
              </a:rPr>
              <a:t>формировать портфолио в соответствии с требованиями по заявляемому уровню педагогического мастерства.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EEE7D-C9D1-484A-B58A-CAE8DB9F7DF8}" type="slidenum">
              <a:rPr lang="ru-RU" smtClean="0"/>
              <a:t>12</a:t>
            </a:fld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1324844" y="438684"/>
            <a:ext cx="986263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Рекомендации аттестуемым </a:t>
            </a:r>
            <a:r>
              <a:rPr lang="ru-RU" sz="28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педагогическим работникам:</a:t>
            </a:r>
          </a:p>
        </p:txBody>
      </p:sp>
    </p:spTree>
    <p:extLst>
      <p:ext uri="{BB962C8B-B14F-4D97-AF65-F5344CB8AC3E}">
        <p14:creationId xmlns:p14="http://schemas.microsoft.com/office/powerpoint/2010/main" val="402496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34402" y="979468"/>
            <a:ext cx="10975817" cy="5878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разъяснять педагогическим работникам квалификационные характеристики по уровням педагогического мастерства;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на этапе школьного оценивания рекомендовать педагогического работника на аттестацию в соответствии с квалификационными характеристиками заявляемого уровня педагогического мастерства;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предлагать рекомендации по корректировке цели профессионального развития педагогических работников, ориентироваться при формулировке ЦПР на деятельность в текущем учебном году;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создавать условия для вовлечения талантливых и одарённых обучающихся в проектную деятельность (организация конференций, социальное проектирование и др.);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kk-KZ" sz="1600" dirty="0">
                <a:latin typeface="Arial" panose="020B0604020202020204" pitchFamily="34" charset="0"/>
                <a:cs typeface="Arial" panose="020B0604020202020204" pitchFamily="34" charset="0"/>
              </a:rPr>
              <a:t>продолжить проведение цикла семинаров и обучающих тренингов по реализации подходов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Исследования урока и Исследования в действии совместно с тренерами ЦПМ;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создавать условия для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взаимопосещения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уроков и обмена опытом по эффективному обучению коллег; </a:t>
            </a:r>
            <a:r>
              <a:rPr lang="kk-KZ" sz="1600" dirty="0">
                <a:latin typeface="Arial" panose="020B0604020202020204" pitchFamily="34" charset="0"/>
                <a:cs typeface="Arial" panose="020B0604020202020204" pitchFamily="34" charset="0"/>
              </a:rPr>
              <a:t>продолжать практику наставничества коллег;</a:t>
            </a:r>
          </a:p>
          <a:p>
            <a:pPr marL="285750" lvl="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разъяснить требования и механизм трансляции опыта;</a:t>
            </a:r>
          </a:p>
          <a:p>
            <a:pPr marL="285750" lvl="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kk-KZ" sz="1600" dirty="0">
                <a:latin typeface="Arial" panose="020B0604020202020204" pitchFamily="34" charset="0"/>
                <a:cs typeface="Arial" panose="020B0604020202020204" pitchFamily="34" charset="0"/>
              </a:rPr>
              <a:t>предварительно изучить доказательства портфолио педагогических работников согласно заявляемому уровню педагогического мастерства, предлагать рекомендации по формированию портфолио.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EEE7D-C9D1-484A-B58A-CAE8DB9F7DF8}" type="slidenum">
              <a:rPr lang="ru-RU" smtClean="0"/>
              <a:t>13</a:t>
            </a:fld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1236353" y="235354"/>
            <a:ext cx="968728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Рекомендации администрациям школ:</a:t>
            </a:r>
            <a:endParaRPr lang="ru-RU" sz="2800" dirty="0"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4915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EEE7D-C9D1-484A-B58A-CAE8DB9F7DF8}" type="slidenum">
              <a:rPr lang="ru-RU" smtClean="0"/>
              <a:t>14</a:t>
            </a:fld>
            <a:endParaRPr lang="ru-RU"/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550604" y="578240"/>
            <a:ext cx="11041625" cy="48013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800" dirty="0" smtClean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Итоговая статистика по уровням мастерства</a:t>
            </a:r>
            <a:endParaRPr lang="ru-RU" sz="2800" dirty="0"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2064051"/>
              </p:ext>
            </p:extLst>
          </p:nvPr>
        </p:nvGraphicFramePr>
        <p:xfrm>
          <a:off x="1058833" y="1404959"/>
          <a:ext cx="10376083" cy="4769699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3385890"/>
                <a:gridCol w="3428056"/>
                <a:gridCol w="3562137"/>
              </a:tblGrid>
              <a:tr h="10812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ru-RU" sz="16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Уровень педагогического мастерства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Кол-во на 1.10.2017 г.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Кол-во на 20.08.2018 г.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47734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Учитель-стажер</a:t>
                      </a:r>
                      <a:endParaRPr lang="ru-RU" sz="1600" b="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522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426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5636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Учитель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1342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1100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5188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Учитель-модератор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892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1076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6554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Учитель-эксперт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243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282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8177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Учитель-исследователь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6554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0" i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i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3005</a:t>
                      </a:r>
                      <a:endParaRPr lang="ru-RU" sz="1600" b="0" i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2890</a:t>
                      </a:r>
                      <a:endParaRPr lang="ru-RU" sz="1600" b="0" i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55474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EEE7D-C9D1-484A-B58A-CAE8DB9F7DF8}" type="slidenum">
              <a:rPr lang="ru-RU" smtClean="0"/>
              <a:t>15</a:t>
            </a:fld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2228293" y="2831379"/>
            <a:ext cx="873559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Список рекомендуемой литературы для </a:t>
            </a:r>
            <a:r>
              <a:rPr lang="ru-RU" sz="2800" dirty="0" smtClean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педагогов</a:t>
            </a:r>
            <a:endParaRPr lang="ru-RU" sz="2800" dirty="0"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525708" y="3617960"/>
            <a:ext cx="57759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http://conferences.nis.edu.kz/?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page_id=7770&amp;lang=ru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6326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EEE7D-C9D1-484A-B58A-CAE8DB9F7DF8}" type="slidenum">
              <a:rPr lang="ru-RU" smtClean="0"/>
              <a:t>16</a:t>
            </a:fld>
            <a:endParaRPr lang="ru-RU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0877463"/>
              </p:ext>
            </p:extLst>
          </p:nvPr>
        </p:nvGraphicFramePr>
        <p:xfrm>
          <a:off x="216310" y="253273"/>
          <a:ext cx="11729884" cy="6285639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951524"/>
                <a:gridCol w="1506845"/>
                <a:gridCol w="1850146"/>
                <a:gridCol w="1739553"/>
                <a:gridCol w="1524510"/>
                <a:gridCol w="1523739"/>
                <a:gridCol w="1633567"/>
              </a:tblGrid>
              <a:tr h="349837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 b="1" dirty="0">
                        <a:solidFill>
                          <a:srgbClr val="4F81BD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6645" marR="4664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Стажер</a:t>
                      </a:r>
                      <a:endParaRPr lang="ru-RU" sz="1200" b="1" dirty="0">
                        <a:solidFill>
                          <a:srgbClr val="4F81BD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6645" marR="4664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Учитель</a:t>
                      </a:r>
                      <a:endParaRPr lang="ru-RU" sz="1200" b="1" dirty="0">
                        <a:solidFill>
                          <a:srgbClr val="4F81BD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6645" marR="4664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Модератор</a:t>
                      </a:r>
                      <a:endParaRPr lang="ru-RU" sz="1200" b="1" dirty="0">
                        <a:solidFill>
                          <a:srgbClr val="4F81BD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6645" marR="4664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Эксперт</a:t>
                      </a:r>
                      <a:endParaRPr lang="ru-RU" sz="1200" b="1" dirty="0">
                        <a:solidFill>
                          <a:srgbClr val="4F81BD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6645" marR="4664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Исследователь</a:t>
                      </a:r>
                      <a:endParaRPr lang="ru-RU" sz="1200" b="1" dirty="0">
                        <a:solidFill>
                          <a:srgbClr val="4F81BD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6645" marR="4664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Мастер</a:t>
                      </a:r>
                      <a:endParaRPr lang="ru-RU" sz="1200" b="1" dirty="0">
                        <a:solidFill>
                          <a:srgbClr val="4F81BD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6645" marR="46645" marT="0" marB="0" anchor="ctr"/>
                </a:tc>
              </a:tr>
              <a:tr h="211875">
                <a:tc gridSpan="7">
                  <a:txBody>
                    <a:bodyPr/>
                    <a:lstStyle/>
                    <a:p>
                      <a:pPr marL="0" lvl="0" indent="0">
                        <a:lnSpc>
                          <a:spcPct val="106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</a:t>
                      </a:r>
                      <a:r>
                        <a:rPr lang="ru-RU" sz="120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П</a:t>
                      </a:r>
                      <a:r>
                        <a:rPr lang="ru-RU" sz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едагогический </a:t>
                      </a: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стаж в Интеллектуальной школе</a:t>
                      </a:r>
                      <a:endParaRPr lang="ru-RU" sz="1200" b="1" dirty="0">
                        <a:solidFill>
                          <a:srgbClr val="4F81BD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6645" marR="46645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23747">
                <a:tc>
                  <a:txBody>
                    <a:bodyPr/>
                    <a:lstStyle/>
                    <a:p>
                      <a:endParaRPr lang="ru-RU" sz="12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6645" marR="4664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ru-RU" sz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6645" marR="46645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не менее 1-го года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6645" marR="4664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не менее 2-х лет</a:t>
                      </a:r>
                      <a:endParaRPr lang="ru-RU" sz="1200" b="1">
                        <a:solidFill>
                          <a:srgbClr val="4F81BD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6645" marR="4664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не менее 3-х лет</a:t>
                      </a:r>
                      <a:endParaRPr lang="ru-RU" sz="1200" b="1">
                        <a:solidFill>
                          <a:srgbClr val="4F81BD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6645" marR="4664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не менее 5 лет</a:t>
                      </a:r>
                      <a:endParaRPr lang="ru-RU" sz="1200" b="1">
                        <a:solidFill>
                          <a:srgbClr val="4F81BD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6645" marR="4664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не менее 8 лет</a:t>
                      </a:r>
                      <a:endParaRPr lang="ru-RU" sz="1200" b="1">
                        <a:solidFill>
                          <a:srgbClr val="4F81BD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6645" marR="46645" marT="0" marB="0" anchor="ctr"/>
                </a:tc>
              </a:tr>
              <a:tr h="211875">
                <a:tc gridSpan="7">
                  <a:txBody>
                    <a:bodyPr/>
                    <a:lstStyle/>
                    <a:p>
                      <a:pPr marL="0" lvl="0" indent="0" algn="just">
                        <a:lnSpc>
                          <a:spcPct val="106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 знание </a:t>
                      </a:r>
                      <a:r>
                        <a:rPr lang="ru-RU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гос.языка</a:t>
                      </a: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не ниже уровня: 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6645" marR="46645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23747">
                <a:tc>
                  <a:txBody>
                    <a:bodyPr/>
                    <a:lstStyle/>
                    <a:p>
                      <a:pPr algn="just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для учителя казахского языка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6645" marR="4664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«</a:t>
                      </a:r>
                      <a:r>
                        <a:rPr lang="ru-RU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ортадан</a:t>
                      </a: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жоғары</a:t>
                      </a:r>
                      <a:r>
                        <a:rPr lang="kk-KZ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деңгей</a:t>
                      </a: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» 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6645" marR="4664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«</a:t>
                      </a:r>
                      <a:r>
                        <a:rPr lang="ru-RU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жоғары</a:t>
                      </a:r>
                      <a:r>
                        <a:rPr lang="kk-KZ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деңгей</a:t>
                      </a: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»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6645" marR="4664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«жоғары </a:t>
                      </a:r>
                      <a:r>
                        <a:rPr lang="kk-KZ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деңгей</a:t>
                      </a: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»</a:t>
                      </a:r>
                      <a:endParaRPr lang="ru-RU" sz="1200" b="1">
                        <a:solidFill>
                          <a:srgbClr val="4F81BD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6645" marR="4664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«жоғары </a:t>
                      </a:r>
                      <a:r>
                        <a:rPr lang="kk-KZ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деңгей</a:t>
                      </a: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»</a:t>
                      </a:r>
                      <a:endParaRPr lang="ru-RU" sz="1200" b="1">
                        <a:solidFill>
                          <a:srgbClr val="4F81BD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6645" marR="4664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«жоғары </a:t>
                      </a:r>
                      <a:r>
                        <a:rPr lang="kk-KZ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деңгей</a:t>
                      </a: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»</a:t>
                      </a:r>
                      <a:endParaRPr lang="ru-RU" sz="1200" b="1">
                        <a:solidFill>
                          <a:srgbClr val="4F81BD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6645" marR="4664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«жоғары </a:t>
                      </a:r>
                      <a:r>
                        <a:rPr lang="kk-KZ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деңгей</a:t>
                      </a: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»</a:t>
                      </a:r>
                      <a:endParaRPr lang="ru-RU" sz="1200" b="1">
                        <a:solidFill>
                          <a:srgbClr val="4F81BD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6645" marR="46645" marT="0" marB="0" anchor="ctr"/>
                </a:tc>
              </a:tr>
              <a:tr h="847498">
                <a:tc>
                  <a:txBody>
                    <a:bodyPr/>
                    <a:lstStyle/>
                    <a:p>
                      <a:pPr algn="just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для учителя предметов</a:t>
                      </a:r>
                      <a:r>
                        <a:rPr lang="kk-KZ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которые преподаются на гос.</a:t>
                      </a: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язык</a:t>
                      </a:r>
                      <a:r>
                        <a:rPr lang="kk-KZ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е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6645" marR="4664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«</a:t>
                      </a:r>
                      <a:r>
                        <a:rPr lang="kk-KZ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орта деңгей</a:t>
                      </a: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»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6645" marR="4664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«</a:t>
                      </a:r>
                      <a:r>
                        <a:rPr lang="kk-KZ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орта деңгей</a:t>
                      </a: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»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6645" marR="4664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«орта</a:t>
                      </a:r>
                      <a:r>
                        <a:rPr lang="kk-KZ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дан жоғары деңгей</a:t>
                      </a: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»</a:t>
                      </a:r>
                      <a:endParaRPr lang="ru-RU" sz="1200" b="1">
                        <a:solidFill>
                          <a:srgbClr val="4F81BD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6645" marR="4664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«орта</a:t>
                      </a:r>
                      <a:r>
                        <a:rPr lang="kk-KZ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дан жоғары деңгей</a:t>
                      </a: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» </a:t>
                      </a:r>
                      <a:endParaRPr lang="ru-RU" sz="1200" b="1">
                        <a:solidFill>
                          <a:srgbClr val="4F81BD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6645" marR="4664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«ортадан жоғары де</a:t>
                      </a:r>
                      <a:r>
                        <a:rPr lang="kk-KZ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ң</a:t>
                      </a: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гей»</a:t>
                      </a:r>
                      <a:endParaRPr lang="ru-RU" sz="1200" b="1">
                        <a:solidFill>
                          <a:srgbClr val="4F81BD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6645" marR="4664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«ортадан жоғары де</a:t>
                      </a:r>
                      <a:r>
                        <a:rPr lang="kk-KZ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ң</a:t>
                      </a: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гей»</a:t>
                      </a:r>
                      <a:endParaRPr lang="ru-RU" sz="1200" b="1">
                        <a:solidFill>
                          <a:srgbClr val="4F81BD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6645" marR="46645" marT="0" marB="0" anchor="ctr"/>
                </a:tc>
              </a:tr>
              <a:tr h="847498">
                <a:tc>
                  <a:txBody>
                    <a:bodyPr/>
                    <a:lstStyle/>
                    <a:p>
                      <a:pPr algn="just">
                        <a:lnSpc>
                          <a:spcPct val="106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для учителя предметов</a:t>
                      </a:r>
                      <a:r>
                        <a:rPr lang="kk-KZ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которые преподаются на</a:t>
                      </a: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других языках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6645" marR="4664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6645" marR="4664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«</a:t>
                      </a:r>
                      <a:r>
                        <a:rPr lang="kk-KZ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қарапайым </a:t>
                      </a:r>
                      <a:r>
                        <a:rPr lang="ru-RU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деңгей</a:t>
                      </a: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»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6645" marR="4664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«</a:t>
                      </a:r>
                      <a:r>
                        <a:rPr lang="kk-KZ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қарапайым</a:t>
                      </a: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деңгей</a:t>
                      </a: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»</a:t>
                      </a:r>
                      <a:endParaRPr lang="ru-RU" sz="1200" b="1" dirty="0">
                        <a:solidFill>
                          <a:srgbClr val="4F81BD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6645" marR="4664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«</a:t>
                      </a:r>
                      <a:r>
                        <a:rPr lang="ru-RU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базалы</a:t>
                      </a:r>
                      <a:r>
                        <a:rPr lang="kk-KZ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</a:t>
                      </a: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деңгей</a:t>
                      </a: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» </a:t>
                      </a:r>
                      <a:endParaRPr lang="ru-RU" sz="1200" b="1" dirty="0">
                        <a:solidFill>
                          <a:srgbClr val="4F81BD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6645" marR="4664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«орта де</a:t>
                      </a:r>
                      <a:r>
                        <a:rPr lang="kk-KZ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ң</a:t>
                      </a: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гей» </a:t>
                      </a:r>
                      <a:endParaRPr lang="ru-RU" sz="1200" b="1" dirty="0">
                        <a:solidFill>
                          <a:srgbClr val="4F81BD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6645" marR="4664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«орта де</a:t>
                      </a:r>
                      <a:r>
                        <a:rPr lang="kk-KZ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ң</a:t>
                      </a: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гей»</a:t>
                      </a:r>
                      <a:endParaRPr lang="ru-RU" sz="1200" b="1" dirty="0">
                        <a:solidFill>
                          <a:srgbClr val="4F81BD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6645" marR="46645" marT="0" marB="0" anchor="ctr"/>
                </a:tc>
              </a:tr>
              <a:tr h="211875">
                <a:tc gridSpan="7">
                  <a:txBody>
                    <a:bodyPr/>
                    <a:lstStyle/>
                    <a:p>
                      <a:pPr marL="0" lvl="0" indent="0" algn="just">
                        <a:lnSpc>
                          <a:spcPct val="106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 знание </a:t>
                      </a: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английского языка не ниже уровня: 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6645" marR="46645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47498">
                <a:tc>
                  <a:txBody>
                    <a:bodyPr/>
                    <a:lstStyle/>
                    <a:p>
                      <a:pPr algn="just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для учителя английского языка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6645" marR="4664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IELTS-5.0/APTIS-B</a:t>
                      </a:r>
                      <a:r>
                        <a:rPr lang="kk-KZ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r>
                        <a:rPr lang="en-US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/TOEFL (IBT)-5</a:t>
                      </a:r>
                      <a:r>
                        <a:rPr lang="kk-KZ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r>
                        <a:rPr lang="en-US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r>
                        <a:rPr lang="kk-KZ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64 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6645" marR="4664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IELTS-5.5/ APTIS-B2/ TOEFL (IBT)-65-71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6645" marR="4664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IELTS-6.0/ APTIS-B2/ TOEFL (IBT)-72-78</a:t>
                      </a:r>
                      <a:endParaRPr lang="ru-RU" sz="1200" b="1">
                        <a:solidFill>
                          <a:srgbClr val="4F81BD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6645" marR="4664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IELTS-6.5/ APTIS-B2/ TOEFL (IBT)-79-87 </a:t>
                      </a:r>
                      <a:endParaRPr lang="ru-RU" sz="1200" b="1">
                        <a:solidFill>
                          <a:srgbClr val="4F81BD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6645" marR="4664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IELTS-7.0/ APTIS-</a:t>
                      </a: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</a:t>
                      </a: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1/ TOEFL (IBT)-88-95</a:t>
                      </a:r>
                      <a:endParaRPr lang="ru-RU" sz="1200" b="1">
                        <a:solidFill>
                          <a:srgbClr val="4F81BD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6645" marR="4664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IELTS-7.5/APTIS-</a:t>
                      </a: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</a:t>
                      </a: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1/TOEFL (IBT)-96-10</a:t>
                      </a:r>
                      <a:r>
                        <a:rPr lang="kk-KZ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ru-RU" sz="1200" b="1">
                        <a:solidFill>
                          <a:srgbClr val="4F81BD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6645" marR="46645" marT="0" marB="0" anchor="ctr"/>
                </a:tc>
              </a:tr>
              <a:tr h="1062691">
                <a:tc>
                  <a:txBody>
                    <a:bodyPr/>
                    <a:lstStyle/>
                    <a:p>
                      <a:pPr algn="just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для учителя предметов</a:t>
                      </a:r>
                      <a:r>
                        <a:rPr lang="kk-KZ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которые преподаются на </a:t>
                      </a: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английском языке согласно </a:t>
                      </a:r>
                      <a:r>
                        <a:rPr lang="en-US" sz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NIS-program, IB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6645" marR="4664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6645" marR="4664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IELTS-3.5/ APTIS-</a:t>
                      </a: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</a:t>
                      </a:r>
                      <a:r>
                        <a:rPr lang="en-US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2/ TOEFL (IBT)-35-40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6645" marR="4664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IELTS-4.0/APTIS-</a:t>
                      </a: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</a:t>
                      </a:r>
                      <a:r>
                        <a:rPr lang="en-US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1/TOEFL (IBT)-41-52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6645" marR="4664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IELTS-5.0/ APTIS-</a:t>
                      </a: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</a:t>
                      </a:r>
                      <a:r>
                        <a:rPr lang="en-US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1/ TOEFL (IBT)-59-64</a:t>
                      </a:r>
                      <a:endParaRPr lang="ru-RU" sz="1200" b="1" dirty="0">
                        <a:solidFill>
                          <a:srgbClr val="4F81BD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6645" marR="4664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IELTS-6.0/ APTIS-</a:t>
                      </a: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</a:t>
                      </a: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2/ TOEFL (IBT)-72-78</a:t>
                      </a:r>
                      <a:endParaRPr lang="ru-RU" sz="1200" b="1">
                        <a:solidFill>
                          <a:srgbClr val="4F81BD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6645" marR="4664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IELTS-6.5/APTIS-</a:t>
                      </a: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</a:t>
                      </a: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2/TOEFL (IBT)-79-87</a:t>
                      </a:r>
                      <a:endParaRPr lang="ru-RU" sz="1200" b="1">
                        <a:solidFill>
                          <a:srgbClr val="4F81BD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6645" marR="46645" marT="0" marB="0" anchor="ctr"/>
                </a:tc>
              </a:tr>
              <a:tr h="847498">
                <a:tc>
                  <a:txBody>
                    <a:bodyPr/>
                    <a:lstStyle/>
                    <a:p>
                      <a:pPr algn="just">
                        <a:lnSpc>
                          <a:spcPct val="106000"/>
                        </a:lnSpc>
                        <a:spcAft>
                          <a:spcPts val="0"/>
                        </a:spcAft>
                        <a:tabLst>
                          <a:tab pos="270510" algn="l"/>
                          <a:tab pos="291465" algn="l"/>
                        </a:tabLs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для учителя остальных предметов</a:t>
                      </a:r>
                    </a:p>
                    <a:p>
                      <a:pPr algn="just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6645" marR="4664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6645" marR="4664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6645" marR="4664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IELTS-3.0/APTIS-</a:t>
                      </a: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</a:t>
                      </a: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2/TOEFL (IBT)-30-34</a:t>
                      </a:r>
                      <a:endParaRPr lang="ru-RU" sz="1200" b="1">
                        <a:solidFill>
                          <a:srgbClr val="4F81BD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6645" marR="4664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IELTS-3.0/ APTIS-</a:t>
                      </a: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</a:t>
                      </a:r>
                      <a:r>
                        <a:rPr lang="en-US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2/ TOEFL (IBT)-30-34</a:t>
                      </a:r>
                      <a:endParaRPr lang="ru-RU" sz="1200" b="1" dirty="0">
                        <a:solidFill>
                          <a:srgbClr val="4F81BD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6645" marR="4664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  <a:tabLst>
                          <a:tab pos="270510" algn="l"/>
                          <a:tab pos="301625" algn="l"/>
                        </a:tabLst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IELTS-4.0/ APTIS-</a:t>
                      </a: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</a:t>
                      </a:r>
                      <a:r>
                        <a:rPr lang="en-US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1/ TOEFL (IBT)-41-52 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6645" marR="4664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  <a:tabLst>
                          <a:tab pos="270510" algn="l"/>
                          <a:tab pos="301625" algn="l"/>
                        </a:tabLst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IELTS-4.5/APTIS-</a:t>
                      </a: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</a:t>
                      </a:r>
                      <a:r>
                        <a:rPr lang="en-US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1/TOEFL (IBT)-53-58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6645" marR="46645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54029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defRPr/>
            </a:pPr>
            <a:r>
              <a:rPr lang="ru-RU" sz="3600" b="1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  <a:sym typeface="Didot" charset="0"/>
              </a:rPr>
              <a:t>И</a:t>
            </a:r>
            <a:r>
              <a:rPr lang="ru-RU" sz="3600" b="1" dirty="0" smtClean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  <a:sym typeface="Didot" charset="0"/>
              </a:rPr>
              <a:t>тоги аттестации педагогических </a:t>
            </a:r>
            <a:br>
              <a:rPr lang="ru-RU" sz="3600" b="1" dirty="0" smtClean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  <a:sym typeface="Didot" charset="0"/>
              </a:rPr>
            </a:br>
            <a:r>
              <a:rPr lang="ru-RU" sz="3600" b="1" dirty="0" smtClean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  <a:sym typeface="Didot" charset="0"/>
              </a:rPr>
              <a:t>работников и приравненных к ним лиц </a:t>
            </a:r>
            <a:r>
              <a:rPr lang="ru-RU" sz="3600" b="1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  <a:sym typeface="Didot" charset="0"/>
              </a:rPr>
              <a:t>Н</a:t>
            </a:r>
            <a:r>
              <a:rPr lang="ru-RU" sz="3600" b="1" dirty="0" smtClean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  <a:sym typeface="Didot" charset="0"/>
              </a:rPr>
              <a:t>азарбаев </a:t>
            </a:r>
            <a:r>
              <a:rPr lang="ru-RU" sz="3600" b="1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  <a:sym typeface="Didot" charset="0"/>
              </a:rPr>
              <a:t>И</a:t>
            </a:r>
            <a:r>
              <a:rPr lang="ru-RU" sz="3600" b="1" dirty="0" smtClean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  <a:sym typeface="Didot" charset="0"/>
              </a:rPr>
              <a:t>нтеллектуальных школ </a:t>
            </a:r>
            <a:br>
              <a:rPr lang="ru-RU" sz="3600" b="1" dirty="0" smtClean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  <a:sym typeface="Didot" charset="0"/>
              </a:rPr>
            </a:br>
            <a:r>
              <a:rPr lang="ru-RU" sz="3600" b="1" dirty="0" smtClean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  <a:sym typeface="Didot" charset="0"/>
              </a:rPr>
              <a:t>в 2017-2018 учебном году</a:t>
            </a:r>
            <a:endParaRPr lang="ru-RU" sz="36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5869858"/>
            <a:ext cx="10515600" cy="599767"/>
          </a:xfrm>
        </p:spPr>
        <p:txBody>
          <a:bodyPr>
            <a:normAutofit fontScale="70000" lnSpcReduction="20000"/>
          </a:bodyPr>
          <a:lstStyle/>
          <a:p>
            <a:pPr algn="ctr"/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Августовская конференция</a:t>
            </a:r>
          </a:p>
          <a:p>
            <a:pPr algn="ctr"/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г. Астана, 2018 г.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841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dirty="0" smtClean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С 1 сентября 2017 года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dirty="0" smtClean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вступили </a:t>
            </a:r>
            <a:r>
              <a:rPr lang="ru-RU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в силу </a:t>
            </a:r>
            <a:r>
              <a:rPr lang="ru-RU" b="1" dirty="0">
                <a:solidFill>
                  <a:srgbClr val="C0000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требования к уровню </a:t>
            </a:r>
            <a:endParaRPr lang="ru-RU" b="1" dirty="0" smtClean="0">
              <a:solidFill>
                <a:srgbClr val="C00000"/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b="1" dirty="0" smtClean="0">
                <a:solidFill>
                  <a:srgbClr val="C0000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владения </a:t>
            </a:r>
            <a:r>
              <a:rPr lang="ru-RU" b="1" dirty="0">
                <a:solidFill>
                  <a:srgbClr val="C0000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казахским, английским языками </a:t>
            </a:r>
            <a:r>
              <a:rPr lang="ru-RU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Квалификационных характеристик должностей педагогических работников и приравненных к ним лиц филиалов АОО «Назарбаев Интеллектуальные школы»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EEE7D-C9D1-484A-B58A-CAE8DB9F7DF8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3327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кругленный прямоугольник 8"/>
          <p:cNvSpPr/>
          <p:nvPr/>
        </p:nvSpPr>
        <p:spPr>
          <a:xfrm>
            <a:off x="515554" y="2910348"/>
            <a:ext cx="3613035" cy="3457979"/>
          </a:xfrm>
          <a:prstGeom prst="roundRect">
            <a:avLst>
              <a:gd name="adj" fmla="val 10654"/>
            </a:avLst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 </a:t>
            </a:r>
            <a:r>
              <a:rPr lang="ru-RU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сентября – 14 апреля </a:t>
            </a:r>
          </a:p>
          <a:p>
            <a:pPr algn="ctr"/>
            <a:r>
              <a:rPr lang="ru-RU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2017-2018 уч</a:t>
            </a:r>
            <a:r>
              <a:rPr lang="ru-RU" sz="1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года</a:t>
            </a:r>
            <a:endParaRPr lang="ru-RU" sz="16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398" indent="-171398" defTabSz="685595">
              <a:buFontTx/>
              <a:buAutoNum type="arabicPeriod"/>
            </a:pPr>
            <a:r>
              <a:rPr lang="ru-RU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Анализ </a:t>
            </a:r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урока и педагогической деятельности за </a:t>
            </a:r>
            <a:r>
              <a:rPr lang="ru-RU" sz="16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атт</a:t>
            </a:r>
            <a:r>
              <a:rPr lang="ru-RU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период.</a:t>
            </a:r>
            <a:endParaRPr lang="ru-RU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398" indent="-171398" defTabSz="685595">
              <a:buFontTx/>
              <a:buAutoNum type="arabicPeriod"/>
            </a:pPr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Оценивание учителя по компонентам педагогического мастерства: квалификация,  профессиональные знания и понимание, профессиональная практика, профессиональное развитие.</a:t>
            </a:r>
          </a:p>
        </p:txBody>
      </p:sp>
      <p:sp>
        <p:nvSpPr>
          <p:cNvPr id="2" name="Овал 1"/>
          <p:cNvSpPr/>
          <p:nvPr/>
        </p:nvSpPr>
        <p:spPr>
          <a:xfrm>
            <a:off x="1361209" y="1450550"/>
            <a:ext cx="1852218" cy="649743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этап</a:t>
            </a:r>
            <a:endParaRPr 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017146" y="2283906"/>
            <a:ext cx="26664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ru-RU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Школьное оценивание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4660067" y="2271211"/>
            <a:ext cx="29588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Независимое оценивание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8595376" y="2283906"/>
            <a:ext cx="254152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Заключительный этап</a:t>
            </a:r>
          </a:p>
        </p:txBody>
      </p:sp>
      <p:sp>
        <p:nvSpPr>
          <p:cNvPr id="18" name="Овал 17"/>
          <p:cNvSpPr/>
          <p:nvPr/>
        </p:nvSpPr>
        <p:spPr>
          <a:xfrm>
            <a:off x="5159934" y="1450550"/>
            <a:ext cx="1852218" cy="649743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II</a:t>
            </a: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 этап</a:t>
            </a:r>
          </a:p>
        </p:txBody>
      </p:sp>
      <p:sp>
        <p:nvSpPr>
          <p:cNvPr id="19" name="Овал 18"/>
          <p:cNvSpPr/>
          <p:nvPr/>
        </p:nvSpPr>
        <p:spPr>
          <a:xfrm>
            <a:off x="8891675" y="1450550"/>
            <a:ext cx="1852218" cy="649743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III</a:t>
            </a: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 этап</a:t>
            </a: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4332996" y="2910348"/>
            <a:ext cx="3613035" cy="3432589"/>
          </a:xfrm>
          <a:prstGeom prst="roundRect">
            <a:avLst>
              <a:gd name="adj" fmla="val 10654"/>
            </a:avLst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29 апреля - 1 июня </a:t>
            </a:r>
          </a:p>
          <a:p>
            <a:pPr algn="ctr"/>
            <a:r>
              <a:rPr lang="ru-RU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2017-2018 уч</a:t>
            </a:r>
            <a:r>
              <a:rPr lang="ru-RU" sz="1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года</a:t>
            </a:r>
            <a:endParaRPr lang="ru-RU" sz="16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Независимое экспертное оценивание рефлексивных отчетов с предоставлением индивидуальной обратной связи</a:t>
            </a:r>
          </a:p>
          <a:p>
            <a:pPr algn="ctr"/>
            <a:endParaRPr lang="ru-RU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8156867" y="2910348"/>
            <a:ext cx="3613035" cy="3432589"/>
          </a:xfrm>
          <a:prstGeom prst="roundRect">
            <a:avLst>
              <a:gd name="adj" fmla="val 10654"/>
            </a:avLst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4-25 </a:t>
            </a:r>
            <a:r>
              <a:rPr lang="ru-RU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июня 2017-2018 уч</a:t>
            </a:r>
            <a:r>
              <a:rPr lang="ru-RU" sz="1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года</a:t>
            </a:r>
            <a:endParaRPr lang="ru-RU" sz="16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398" indent="-171398" defTabSz="685595">
              <a:buFont typeface="+mj-lt"/>
              <a:buAutoNum type="arabicPeriod"/>
            </a:pPr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Презентация аттестуемого работника (обзор результатов практики за аттестационный период и маршрут профессионального развития</a:t>
            </a:r>
            <a:r>
              <a:rPr lang="ru-RU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  <a:endParaRPr lang="ru-RU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398" indent="-171398" defTabSz="685595">
              <a:buFont typeface="+mj-lt"/>
              <a:buAutoNum type="arabicPeriod"/>
            </a:pPr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Собеседование.  </a:t>
            </a:r>
          </a:p>
          <a:p>
            <a:pPr defTabSz="685595"/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ru-RU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Принятие </a:t>
            </a:r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решения.</a:t>
            </a:r>
          </a:p>
          <a:p>
            <a:pPr algn="ctr"/>
            <a:endParaRPr lang="ru-RU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EEE7D-C9D1-484A-B58A-CAE8DB9F7DF8}" type="slidenum">
              <a:rPr lang="ru-RU" smtClean="0">
                <a:latin typeface="Arial" panose="020B0604020202020204" pitchFamily="34" charset="0"/>
                <a:cs typeface="Arial" panose="020B0604020202020204" pitchFamily="34" charset="0"/>
              </a:rPr>
              <a:t>4</a:t>
            </a:fld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72776" y="425369"/>
            <a:ext cx="1093347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Аттестация </a:t>
            </a:r>
            <a:r>
              <a:rPr lang="ru-RU" sz="2800" dirty="0" smtClean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в </a:t>
            </a:r>
            <a:r>
              <a:rPr lang="ru-RU" sz="28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2017-2018 учебном году</a:t>
            </a:r>
          </a:p>
        </p:txBody>
      </p:sp>
    </p:spTree>
    <p:extLst>
      <p:ext uri="{BB962C8B-B14F-4D97-AF65-F5344CB8AC3E}">
        <p14:creationId xmlns:p14="http://schemas.microsoft.com/office/powerpoint/2010/main" val="1342454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6"/>
          <p:cNvSpPr txBox="1">
            <a:spLocks noChangeArrowheads="1"/>
          </p:cNvSpPr>
          <p:nvPr/>
        </p:nvSpPr>
        <p:spPr bwMode="auto">
          <a:xfrm>
            <a:off x="467033" y="547431"/>
            <a:ext cx="11184193" cy="461665"/>
          </a:xfrm>
          <a:prstGeom prst="rect">
            <a:avLst/>
          </a:prstGeom>
          <a:ln>
            <a:solidFill>
              <a:schemeClr val="bg1"/>
            </a:solidFill>
          </a:ln>
          <a:extLst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buNone/>
            </a:pPr>
            <a:r>
              <a:rPr lang="ru-RU" sz="24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Всего поступило 635 заявлений об участии в аттестации из 21 школы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EEE7D-C9D1-484A-B58A-CAE8DB9F7DF8}" type="slidenum">
              <a:rPr lang="ru-RU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fld>
            <a:endParaRPr lang="ru-RU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784375945"/>
              </p:ext>
            </p:extLst>
          </p:nvPr>
        </p:nvGraphicFramePr>
        <p:xfrm>
          <a:off x="641554" y="1466543"/>
          <a:ext cx="5690421" cy="48898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6" name="Объект 3"/>
          <p:cNvSpPr>
            <a:spLocks noGrp="1"/>
          </p:cNvSpPr>
          <p:nvPr>
            <p:ph sz="half" idx="2"/>
          </p:nvPr>
        </p:nvSpPr>
        <p:spPr>
          <a:xfrm>
            <a:off x="6705601" y="1845289"/>
            <a:ext cx="4648200" cy="3591949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1800" b="1" dirty="0" smtClean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71% </a:t>
            </a:r>
            <a:r>
              <a:rPr lang="ru-RU" sz="18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- обязательная аттестация (452 </a:t>
            </a:r>
            <a:r>
              <a:rPr lang="ru-RU" sz="1800" dirty="0" smtClean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ч.)</a:t>
            </a:r>
            <a:endParaRPr lang="ru-RU" sz="1800" dirty="0"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1800" b="1" dirty="0" smtClean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29% </a:t>
            </a:r>
            <a:r>
              <a:rPr lang="ru-RU" sz="18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- досрочная аттестация (183 </a:t>
            </a:r>
            <a:r>
              <a:rPr lang="ru-RU" sz="1800" dirty="0" smtClean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ч.)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None/>
            </a:pPr>
            <a:endParaRPr lang="ru-RU" sz="1800" dirty="0" smtClean="0"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  <a:buNone/>
            </a:pPr>
            <a:endParaRPr lang="ru-RU" sz="1800" dirty="0" smtClean="0"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1800" b="1" dirty="0" smtClean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96% </a:t>
            </a:r>
            <a:r>
              <a:rPr lang="ru-RU" sz="18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заявлены на повышение педагогического уровня (613 ч.) 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1800" b="1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4</a:t>
            </a:r>
            <a:r>
              <a:rPr lang="ru-RU" sz="1800" b="1" dirty="0" smtClean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% </a:t>
            </a:r>
            <a:r>
              <a:rPr lang="ru-RU" sz="18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– на подтверждение действующего уровня (22 ч</a:t>
            </a:r>
            <a:r>
              <a:rPr lang="ru-RU" sz="1800" dirty="0" smtClean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.)</a:t>
            </a:r>
            <a:endParaRPr lang="ru-RU" sz="1800" dirty="0"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151617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8175" y="517604"/>
            <a:ext cx="10972800" cy="480131"/>
          </a:xfrm>
        </p:spPr>
        <p:txBody>
          <a:bodyPr wrap="square">
            <a:spAutoFit/>
          </a:bodyPr>
          <a:lstStyle/>
          <a:p>
            <a:pPr algn="ctr"/>
            <a:r>
              <a:rPr lang="ru-RU" sz="2800" dirty="0">
                <a:solidFill>
                  <a:schemeClr val="tx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Результаты І этапа </a:t>
            </a:r>
            <a:r>
              <a:rPr lang="ru-RU" sz="2800" dirty="0" smtClean="0">
                <a:solidFill>
                  <a:schemeClr val="tx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аттестации</a:t>
            </a:r>
            <a:endParaRPr lang="ru-RU" sz="2800" dirty="0">
              <a:solidFill>
                <a:schemeClr val="tx1"/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38175" y="1314450"/>
            <a:ext cx="5282142" cy="736738"/>
          </a:xfrm>
        </p:spPr>
        <p:txBody>
          <a:bodyPr>
            <a:noAutofit/>
          </a:bodyPr>
          <a:lstStyle/>
          <a:p>
            <a:r>
              <a:rPr lang="ru-RU" sz="2000" b="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Работники, аттестованные по 6 уровням педагогического мастерства</a:t>
            </a: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573064340"/>
              </p:ext>
            </p:extLst>
          </p:nvPr>
        </p:nvGraphicFramePr>
        <p:xfrm>
          <a:off x="485775" y="1936750"/>
          <a:ext cx="5386388" cy="4292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219824" y="1420813"/>
            <a:ext cx="5419733" cy="655637"/>
          </a:xfrm>
        </p:spPr>
        <p:txBody>
          <a:bodyPr>
            <a:noAutofit/>
          </a:bodyPr>
          <a:lstStyle/>
          <a:p>
            <a:r>
              <a:rPr lang="ru-RU" sz="2000" b="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Работники, аттестованные по 2-м уровням педагогического мастерства</a:t>
            </a:r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4161817988"/>
              </p:ext>
            </p:extLst>
          </p:nvPr>
        </p:nvGraphicFramePr>
        <p:xfrm>
          <a:off x="6172200" y="2505075"/>
          <a:ext cx="5183188" cy="36845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EEE7D-C9D1-484A-B58A-CAE8DB9F7DF8}" type="slidenum">
              <a:rPr lang="ru-RU" smtClean="0">
                <a:latin typeface="Arial" panose="020B0604020202020204" pitchFamily="34" charset="0"/>
                <a:cs typeface="Arial" panose="020B0604020202020204" pitchFamily="34" charset="0"/>
              </a:rPr>
              <a:t>6</a:t>
            </a:fld>
            <a:endParaRPr lang="ru-RU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4670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6"/>
          <p:cNvSpPr txBox="1">
            <a:spLocks noChangeArrowheads="1"/>
          </p:cNvSpPr>
          <p:nvPr/>
        </p:nvSpPr>
        <p:spPr bwMode="auto">
          <a:xfrm>
            <a:off x="295275" y="854852"/>
            <a:ext cx="11591925" cy="707886"/>
          </a:xfrm>
          <a:prstGeom prst="rect">
            <a:avLst/>
          </a:prstGeom>
          <a:ln>
            <a:solidFill>
              <a:schemeClr val="bg1"/>
            </a:solidFill>
          </a:ln>
          <a:extLst/>
        </p:spPr>
        <p:style>
          <a:lnRef idx="1">
            <a:schemeClr val="accent3"/>
          </a:lnRef>
          <a:fillRef idx="1001">
            <a:schemeClr val="lt1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ru-RU" altLang="ru-RU" sz="2000" dirty="0" smtClean="0"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По итогам проверки рефлексивных отчетов по уроку 61% учителей рекомендованы, </a:t>
            </a:r>
          </a:p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ru-RU" altLang="ru-RU" sz="2000" dirty="0" smtClean="0"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34,5% - не рекомендованы</a:t>
            </a:r>
            <a:endParaRPr lang="ru-RU" alt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7405790"/>
              </p:ext>
            </p:extLst>
          </p:nvPr>
        </p:nvGraphicFramePr>
        <p:xfrm>
          <a:off x="409904" y="1778585"/>
          <a:ext cx="11430000" cy="4817511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2529941"/>
                <a:gridCol w="2561447"/>
                <a:gridCol w="2661633"/>
                <a:gridCol w="2449663"/>
                <a:gridCol w="1227316"/>
              </a:tblGrid>
              <a:tr h="10921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endParaRPr lang="ru-RU" sz="1800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Набрали </a:t>
                      </a:r>
                      <a:r>
                        <a:rPr lang="ru-RU" sz="1800" dirty="0" smtClean="0">
                          <a:effectLst/>
                        </a:rPr>
                        <a:t>необходимое количество  баллов</a:t>
                      </a:r>
                      <a:endParaRPr lang="ru-RU" sz="1800" b="0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Не набрали </a:t>
                      </a:r>
                      <a:r>
                        <a:rPr lang="ru-RU" sz="1800" dirty="0" smtClean="0">
                          <a:effectLst/>
                        </a:rPr>
                        <a:t>необходимое количество</a:t>
                      </a:r>
                      <a:r>
                        <a:rPr lang="ru-RU" sz="1800" baseline="0" dirty="0" smtClean="0">
                          <a:effectLst/>
                        </a:rPr>
                        <a:t> </a:t>
                      </a:r>
                      <a:r>
                        <a:rPr lang="ru-RU" sz="1800" dirty="0" smtClean="0">
                          <a:effectLst/>
                        </a:rPr>
                        <a:t>баллов</a:t>
                      </a:r>
                      <a:endParaRPr lang="ru-RU" sz="1800" b="0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effectLst/>
                        </a:rPr>
                        <a:t>Заимствование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 smtClean="0">
                          <a:effectLst/>
                        </a:rPr>
                        <a:t>Всего</a:t>
                      </a:r>
                      <a:endParaRPr lang="ru-RU" sz="1800" b="0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4821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Учитель</a:t>
                      </a:r>
                      <a:endParaRPr lang="ru-RU" sz="1800" b="0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 smtClean="0">
                          <a:effectLst/>
                        </a:rPr>
                        <a:t>57</a:t>
                      </a:r>
                      <a:endParaRPr lang="ru-RU" sz="1800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 smtClean="0">
                          <a:effectLst/>
                        </a:rPr>
                        <a:t>5</a:t>
                      </a:r>
                      <a:endParaRPr lang="ru-RU" sz="1800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 smtClean="0">
                          <a:effectLst/>
                        </a:rPr>
                        <a:t>4</a:t>
                      </a:r>
                      <a:endParaRPr lang="ru-RU" sz="1800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 smtClean="0">
                          <a:effectLst/>
                        </a:rPr>
                        <a:t>66</a:t>
                      </a:r>
                      <a:endParaRPr lang="ru-RU" sz="1800" b="1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5692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Учитель-модератор</a:t>
                      </a:r>
                      <a:endParaRPr lang="ru-RU" sz="1800" b="0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 smtClean="0">
                          <a:effectLst/>
                        </a:rPr>
                        <a:t>187</a:t>
                      </a:r>
                      <a:endParaRPr lang="ru-RU" sz="1800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126</a:t>
                      </a:r>
                      <a:endParaRPr lang="ru-RU" sz="1800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14</a:t>
                      </a:r>
                      <a:endParaRPr lang="ru-RU" sz="1800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 smtClean="0">
                          <a:effectLst/>
                        </a:rPr>
                        <a:t>327</a:t>
                      </a:r>
                      <a:endParaRPr lang="ru-RU" sz="1800" b="1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5240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Учитель-эксперт</a:t>
                      </a:r>
                      <a:endParaRPr lang="ru-RU" sz="1800" b="0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 smtClean="0">
                          <a:effectLst/>
                        </a:rPr>
                        <a:t>41</a:t>
                      </a:r>
                      <a:endParaRPr lang="ru-RU" sz="1800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24</a:t>
                      </a:r>
                      <a:endParaRPr lang="ru-RU" sz="1800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3</a:t>
                      </a:r>
                      <a:endParaRPr lang="ru-RU" sz="1800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 smtClean="0">
                          <a:effectLst/>
                        </a:rPr>
                        <a:t>68</a:t>
                      </a:r>
                      <a:endParaRPr lang="ru-RU" sz="1800" b="1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6620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Учитель-исследователь</a:t>
                      </a:r>
                      <a:endParaRPr lang="ru-RU" sz="1800" b="0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 smtClean="0">
                          <a:effectLst/>
                        </a:rPr>
                        <a:t>-</a:t>
                      </a:r>
                      <a:endParaRPr lang="ru-RU" sz="1800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7</a:t>
                      </a:r>
                      <a:endParaRPr lang="ru-RU" sz="1800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-</a:t>
                      </a:r>
                      <a:endParaRPr lang="ru-RU" sz="1800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 smtClean="0">
                          <a:effectLst/>
                        </a:rPr>
                        <a:t>7</a:t>
                      </a:r>
                      <a:endParaRPr lang="ru-RU" sz="1800" b="1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8259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Всего</a:t>
                      </a:r>
                      <a:endParaRPr lang="ru-RU" sz="1800" b="1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</a:rPr>
                        <a:t>285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</a:rPr>
                        <a:t>61%</a:t>
                      </a:r>
                      <a:endParaRPr lang="ru-RU" sz="1800" b="1" dirty="0" smtClean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</a:rPr>
                        <a:t>162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</a:rPr>
                        <a:t>34,5%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</a:rPr>
                        <a:t>21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</a:rPr>
                        <a:t>4,5%</a:t>
                      </a:r>
                      <a:endParaRPr lang="ru-RU" sz="1800" b="1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 dirty="0" smtClean="0">
                          <a:effectLst/>
                        </a:rPr>
                        <a:t>468</a:t>
                      </a:r>
                      <a:endParaRPr lang="kk-KZ" sz="1800" b="1" dirty="0" smtClean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6620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</a:rPr>
                        <a:t>Показатель 2016-2017 </a:t>
                      </a:r>
                      <a:r>
                        <a:rPr lang="ru-RU" sz="1600" b="1" dirty="0" err="1" smtClean="0">
                          <a:effectLst/>
                        </a:rPr>
                        <a:t>уч.г</a:t>
                      </a:r>
                      <a:r>
                        <a:rPr lang="ru-RU" sz="1600" b="1" dirty="0" smtClean="0">
                          <a:effectLst/>
                        </a:rPr>
                        <a:t>.</a:t>
                      </a:r>
                      <a:endParaRPr lang="ru-RU" sz="1600" b="1" i="0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ea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C00000"/>
                          </a:solidFill>
                          <a:effectLst/>
                        </a:rPr>
                        <a:t>57,4%</a:t>
                      </a:r>
                      <a:endParaRPr lang="ru-RU" sz="1800" b="1" i="0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ea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rgbClr val="C00000"/>
                          </a:solidFill>
                          <a:effectLst/>
                        </a:rPr>
                        <a:t>40,3%</a:t>
                      </a:r>
                      <a:endParaRPr lang="ru-RU" sz="1800" b="1" i="0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ea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C00000"/>
                          </a:solidFill>
                          <a:effectLst/>
                        </a:rPr>
                        <a:t>2,3%</a:t>
                      </a:r>
                      <a:endParaRPr lang="ru-RU" sz="1800" b="1" i="0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ea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1800" b="1" dirty="0" smtClean="0">
                        <a:effectLst/>
                        <a:latin typeface="Arial" panose="020B0604020202020204" pitchFamily="34" charset="0"/>
                        <a:ea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3084513" y="2554754"/>
            <a:ext cx="1181106" cy="10372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30039" tIns="269790" rIns="539580" bIns="26979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/>
            </a:r>
            <a:b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</a:b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Заголовок 1"/>
          <p:cNvSpPr txBox="1">
            <a:spLocks/>
          </p:cNvSpPr>
          <p:nvPr/>
        </p:nvSpPr>
        <p:spPr>
          <a:xfrm>
            <a:off x="2486553" y="247410"/>
            <a:ext cx="6925867" cy="48013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algn="ctr">
              <a:lnSpc>
                <a:spcPct val="90000"/>
              </a:lnSpc>
              <a:spcBef>
                <a:spcPct val="0"/>
              </a:spcBef>
              <a:buNone/>
              <a:defRPr sz="2800">
                <a:solidFill>
                  <a:schemeClr val="tx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defRPr>
            </a:lvl1pPr>
          </a:lstStyle>
          <a:p>
            <a:r>
              <a:rPr lang="ru-RU" dirty="0"/>
              <a:t>Результаты </a:t>
            </a:r>
            <a:r>
              <a:rPr lang="en-US" dirty="0"/>
              <a:t>I</a:t>
            </a:r>
            <a:r>
              <a:rPr lang="kk-KZ" dirty="0"/>
              <a:t>І</a:t>
            </a:r>
            <a:r>
              <a:rPr lang="en-US" dirty="0"/>
              <a:t> </a:t>
            </a:r>
            <a:r>
              <a:rPr lang="ru-RU" dirty="0"/>
              <a:t>этапа аттестации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EEE7D-C9D1-484A-B58A-CAE8DB9F7DF8}" type="slidenum">
              <a:rPr lang="ru-RU" smtClean="0">
                <a:latin typeface="Arial" panose="020B0604020202020204" pitchFamily="34" charset="0"/>
                <a:cs typeface="Arial" panose="020B0604020202020204" pitchFamily="34" charset="0"/>
              </a:rPr>
              <a:t>7</a:t>
            </a:fld>
            <a:endParaRPr lang="ru-RU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8899913" y="5506064"/>
            <a:ext cx="1025013" cy="953729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низ 6"/>
          <p:cNvSpPr/>
          <p:nvPr/>
        </p:nvSpPr>
        <p:spPr>
          <a:xfrm>
            <a:off x="7176073" y="5584722"/>
            <a:ext cx="207954" cy="26547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низ 9"/>
          <p:cNvSpPr/>
          <p:nvPr/>
        </p:nvSpPr>
        <p:spPr>
          <a:xfrm flipH="1" flipV="1">
            <a:off x="4458264" y="5555225"/>
            <a:ext cx="192394" cy="24580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6766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479144"/>
            <a:ext cx="10972800" cy="480131"/>
          </a:xfrm>
        </p:spPr>
        <p:txBody>
          <a:bodyPr vert="horz" wrap="square" lIns="91440" tIns="45720" rIns="91440" bIns="45720" rtlCol="0" anchor="ctr">
            <a:spAutoFit/>
          </a:bodyPr>
          <a:lstStyle/>
          <a:p>
            <a:pPr algn="ctr"/>
            <a:r>
              <a:rPr lang="ru-RU" sz="2800" dirty="0" smtClean="0">
                <a:solidFill>
                  <a:schemeClr val="tx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Результаты </a:t>
            </a:r>
            <a:r>
              <a:rPr lang="en-US" sz="2800" dirty="0" smtClean="0">
                <a:solidFill>
                  <a:schemeClr val="tx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III </a:t>
            </a:r>
            <a:r>
              <a:rPr lang="ru-RU" sz="2800" dirty="0">
                <a:solidFill>
                  <a:schemeClr val="tx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этапа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93280096"/>
              </p:ext>
            </p:extLst>
          </p:nvPr>
        </p:nvGraphicFramePr>
        <p:xfrm>
          <a:off x="-668593" y="1270140"/>
          <a:ext cx="10972800" cy="47753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EEE7D-C9D1-484A-B58A-CAE8DB9F7DF8}" type="slidenum">
              <a:rPr lang="ru-RU" smtClean="0"/>
              <a:t>8</a:t>
            </a:fld>
            <a:endParaRPr lang="ru-RU"/>
          </a:p>
        </p:txBody>
      </p:sp>
      <p:cxnSp>
        <p:nvCxnSpPr>
          <p:cNvPr id="11" name="Прямая со стрелкой 10"/>
          <p:cNvCxnSpPr/>
          <p:nvPr/>
        </p:nvCxnSpPr>
        <p:spPr>
          <a:xfrm flipH="1">
            <a:off x="4817807" y="1587428"/>
            <a:ext cx="4729315" cy="814541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6"/>
          <p:cNvSpPr txBox="1">
            <a:spLocks noChangeArrowheads="1"/>
          </p:cNvSpPr>
          <p:nvPr/>
        </p:nvSpPr>
        <p:spPr bwMode="auto">
          <a:xfrm>
            <a:off x="9242323" y="1332980"/>
            <a:ext cx="2615381" cy="1323439"/>
          </a:xfrm>
          <a:prstGeom prst="rect">
            <a:avLst/>
          </a:prstGeom>
          <a:ln>
            <a:solidFill>
              <a:schemeClr val="bg1"/>
            </a:solidFill>
          </a:ln>
          <a:extLst/>
        </p:spPr>
        <p:style>
          <a:lnRef idx="1">
            <a:schemeClr val="accent3"/>
          </a:lnRef>
          <a:fillRef idx="1001">
            <a:schemeClr val="lt1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ru-RU" altLang="ru-RU" sz="2000" dirty="0" smtClean="0"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481 чел. рекомендованы по итогам этапа</a:t>
            </a:r>
          </a:p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ru-RU" alt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76%</a:t>
            </a:r>
            <a:endParaRPr lang="ru-RU" altLang="ru-RU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Box 6"/>
          <p:cNvSpPr txBox="1">
            <a:spLocks noChangeArrowheads="1"/>
          </p:cNvSpPr>
          <p:nvPr/>
        </p:nvSpPr>
        <p:spPr bwMode="auto">
          <a:xfrm>
            <a:off x="9325897" y="2996092"/>
            <a:ext cx="2615381" cy="1323439"/>
          </a:xfrm>
          <a:prstGeom prst="rect">
            <a:avLst/>
          </a:prstGeom>
          <a:ln>
            <a:solidFill>
              <a:schemeClr val="bg1"/>
            </a:solidFill>
          </a:ln>
          <a:extLst/>
        </p:spPr>
        <p:style>
          <a:lnRef idx="1">
            <a:schemeClr val="accent3"/>
          </a:lnRef>
          <a:fillRef idx="1001">
            <a:schemeClr val="lt1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ru-RU" altLang="ru-RU" sz="2000" dirty="0" smtClean="0"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90 чел. не рекомендованы по итогам этапа</a:t>
            </a:r>
          </a:p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ru-RU" alt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14%</a:t>
            </a:r>
            <a:endParaRPr lang="ru-RU" altLang="ru-RU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6"/>
          <p:cNvSpPr txBox="1">
            <a:spLocks noChangeArrowheads="1"/>
          </p:cNvSpPr>
          <p:nvPr/>
        </p:nvSpPr>
        <p:spPr bwMode="auto">
          <a:xfrm>
            <a:off x="9325896" y="4828565"/>
            <a:ext cx="2615381" cy="707886"/>
          </a:xfrm>
          <a:prstGeom prst="rect">
            <a:avLst/>
          </a:prstGeom>
          <a:ln>
            <a:solidFill>
              <a:schemeClr val="bg1"/>
            </a:solidFill>
          </a:ln>
          <a:extLst/>
        </p:spPr>
        <p:style>
          <a:lnRef idx="1">
            <a:schemeClr val="accent3"/>
          </a:lnRef>
          <a:fillRef idx="1001">
            <a:schemeClr val="lt1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ru-RU" alt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10% </a:t>
            </a:r>
          </a:p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ru-RU" alt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не участвуют</a:t>
            </a:r>
            <a:endParaRPr lang="ru-RU" alt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544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Нашивка 4"/>
          <p:cNvSpPr/>
          <p:nvPr/>
        </p:nvSpPr>
        <p:spPr>
          <a:xfrm>
            <a:off x="1324304" y="231882"/>
            <a:ext cx="9695794" cy="48013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</a:pPr>
            <a:r>
              <a:rPr lang="ru-RU" sz="2800" dirty="0">
                <a:solidFill>
                  <a:schemeClr val="tx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Решения Аттестационных </a:t>
            </a:r>
            <a:r>
              <a:rPr lang="ru-RU" sz="2800" dirty="0" smtClean="0">
                <a:solidFill>
                  <a:schemeClr val="tx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комиссий</a:t>
            </a:r>
            <a:endParaRPr lang="ru-RU" sz="2800" dirty="0">
              <a:solidFill>
                <a:schemeClr val="tx1"/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" name="Объект 1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664835844"/>
              </p:ext>
            </p:extLst>
          </p:nvPr>
        </p:nvGraphicFramePr>
        <p:xfrm>
          <a:off x="316923" y="819150"/>
          <a:ext cx="11619438" cy="5910096"/>
        </p:xfrm>
        <a:graphic>
          <a:graphicData uri="http://schemas.openxmlformats.org/drawingml/2006/table">
            <a:tbl>
              <a:tblPr/>
              <a:tblGrid>
                <a:gridCol w="1736714"/>
                <a:gridCol w="1080426"/>
                <a:gridCol w="1317027"/>
                <a:gridCol w="1288064"/>
                <a:gridCol w="1124656"/>
                <a:gridCol w="1408182"/>
                <a:gridCol w="1635004"/>
                <a:gridCol w="2029365"/>
              </a:tblGrid>
              <a:tr h="763336">
                <a:tc>
                  <a:txBody>
                    <a:bodyPr/>
                    <a:lstStyle/>
                    <a:p>
                      <a:pPr algn="ctr" rtl="0" fontAlgn="ctr">
                        <a:tabLst/>
                      </a:pPr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Уровень педагогического мастерства</a:t>
                      </a:r>
                    </a:p>
                  </a:txBody>
                  <a:tcPr marL="5552" marR="5552" marT="555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Заявили</a:t>
                      </a:r>
                      <a:r>
                        <a:rPr lang="ru-RU" sz="14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 на уровни </a:t>
                      </a:r>
                      <a:r>
                        <a:rPr lang="ru-RU" sz="1400" b="0" i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пед</a:t>
                      </a:r>
                      <a:r>
                        <a:rPr lang="ru-RU" sz="14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. мастерства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5552" marR="5552" marT="555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Соответствуют</a:t>
                      </a:r>
                      <a:r>
                        <a:rPr lang="ru-RU" sz="14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 ЗУ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5552" marR="5552" marT="555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Не </a:t>
                      </a:r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соответствуют ЗУ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5552" marR="5552" marT="555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Повторная аттестация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5552" marR="5552" marT="555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Аттестация перенесена по </a:t>
                      </a:r>
                      <a:r>
                        <a:rPr lang="ru-RU" sz="14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уваж.причинам</a:t>
                      </a:r>
                      <a:endParaRPr lang="ru-RU" sz="1400" b="0" i="0" u="none" strike="noStrike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5552" marR="5552" marT="555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Отстранены от </a:t>
                      </a:r>
                      <a:r>
                        <a:rPr lang="ru-RU" sz="14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досроч</a:t>
                      </a:r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. аттестации, уволены, переведены</a:t>
                      </a:r>
                    </a:p>
                  </a:txBody>
                  <a:tcPr marL="5552" marR="5552" marT="555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На рассмотрение Правления АОО (несоответствие</a:t>
                      </a:r>
                      <a:r>
                        <a:rPr lang="ru-RU" sz="14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 язык.</a:t>
                      </a:r>
                    </a:p>
                    <a:p>
                      <a:pPr algn="ctr" rtl="0" fontAlgn="ctr"/>
                      <a:r>
                        <a:rPr lang="ru-RU" sz="14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требованиям) 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5552" marR="5552" marT="555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868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По 6 </a:t>
                      </a:r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уровням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5552" marR="5552" marT="555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ru-RU" sz="14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509 ч.</a:t>
                      </a:r>
                      <a:endParaRPr lang="ru-RU" sz="1400" b="1" i="0" u="none" strike="noStrike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5552" marR="5552" marT="555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366</a:t>
                      </a:r>
                      <a:r>
                        <a:rPr lang="ru-RU" sz="1400" b="1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ru-RU" sz="1400" b="1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ч.</a:t>
                      </a:r>
                    </a:p>
                  </a:txBody>
                  <a:tcPr marL="5552" marR="5552" marT="555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64 ч.</a:t>
                      </a:r>
                    </a:p>
                  </a:txBody>
                  <a:tcPr marL="5552" marR="5552" marT="555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1 ч.</a:t>
                      </a:r>
                      <a:endParaRPr lang="ru-RU" sz="1400" b="1" i="0" u="none" strike="noStrike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5552" marR="5552" marT="555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16 ч.</a:t>
                      </a:r>
                      <a:endParaRPr lang="ru-RU" sz="1400" b="1" i="0" u="none" strike="noStrike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5552" marR="5552" marT="555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30 ч.</a:t>
                      </a:r>
                      <a:endParaRPr lang="ru-RU" sz="1400" b="1" i="0" u="none" strike="noStrike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5552" marR="5552" marT="555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32 ч.</a:t>
                      </a:r>
                    </a:p>
                  </a:txBody>
                  <a:tcPr marL="5552" marR="5552" marT="555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476163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«Учитель-исследователь»</a:t>
                      </a:r>
                    </a:p>
                  </a:txBody>
                  <a:tcPr marL="5552" marR="5552" marT="555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ru-RU" sz="1400" b="0" i="0" u="none" strike="noStrike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5552" marR="5552" marT="555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ru-RU" sz="1400" b="0" i="0" u="none" strike="noStrike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5552" marR="5552" marT="555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ru-RU" sz="1400" b="0" i="0" u="none" strike="noStrike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5552" marR="5552" marT="555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ru-RU" sz="1400" b="0" i="0" u="none" strike="noStrike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5552" marR="5552" marT="555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ru-RU" sz="1400" b="0" i="0" u="none" strike="noStrike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5552" marR="5552" marT="555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ru-RU" sz="1400" b="0" i="0" u="none" strike="noStrike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5552" marR="5552" marT="555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ru-RU" sz="1400" b="0" i="0" u="none" strike="noStrike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5552" marR="5552" marT="555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76163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«Учитель-эксперт»</a:t>
                      </a:r>
                    </a:p>
                  </a:txBody>
                  <a:tcPr marL="5552" marR="5552" marT="555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69</a:t>
                      </a:r>
                      <a:endParaRPr lang="ru-RU" sz="1400" b="0" i="0" u="none" strike="noStrike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5552" marR="5552" marT="555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50</a:t>
                      </a:r>
                      <a:endParaRPr lang="ru-RU" sz="1400" b="0" i="0" u="none" strike="noStrike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5552" marR="5552" marT="555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12</a:t>
                      </a:r>
                      <a:endParaRPr lang="ru-RU" sz="1400" b="0" i="0" u="none" strike="noStrike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5552" marR="5552" marT="555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ru-RU" sz="1400" b="0" i="0" u="none" strike="noStrike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5552" marR="5552" marT="555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400" b="0" i="0" u="none" strike="noStrike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5552" marR="5552" marT="555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  <a:p>
                      <a:pPr algn="ctr" fontAlgn="t"/>
                      <a:endParaRPr lang="ru-RU" sz="1400" b="0" i="0" u="none" strike="noStrike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5552" marR="5552" marT="555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ru-RU" sz="1400" b="0" i="0" u="none" strike="noStrike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5552" marR="5552" marT="555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76163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«Учитель-модератор»</a:t>
                      </a:r>
                    </a:p>
                  </a:txBody>
                  <a:tcPr marL="5552" marR="5552" marT="555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359</a:t>
                      </a:r>
                      <a:endParaRPr lang="ru-RU" sz="1400" b="0" i="0" u="none" strike="noStrike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5552" marR="5552" marT="555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255</a:t>
                      </a:r>
                      <a:endParaRPr lang="ru-RU" sz="1400" b="0" i="0" u="none" strike="noStrike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5552" marR="5552" marT="555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40</a:t>
                      </a:r>
                      <a:endParaRPr lang="ru-RU" sz="1400" b="0" i="0" u="none" strike="noStrike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5552" marR="5552" marT="555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400" b="0" i="0" u="none" strike="noStrike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5552" marR="5552" marT="555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13</a:t>
                      </a:r>
                      <a:endParaRPr lang="ru-RU" sz="1400" b="0" i="0" u="none" strike="noStrike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5552" marR="5552" marT="555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23</a:t>
                      </a:r>
                      <a:endParaRPr lang="ru-RU" sz="1400" b="0" i="0" u="none" strike="noStrike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5552" marR="5552" marT="555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27</a:t>
                      </a:r>
                      <a:endParaRPr lang="ru-RU" sz="1400" b="0" i="0" u="none" strike="noStrike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5552" marR="5552" marT="555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36353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«Учитель»</a:t>
                      </a:r>
                    </a:p>
                  </a:txBody>
                  <a:tcPr marL="5552" marR="5552" marT="555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74</a:t>
                      </a:r>
                      <a:endParaRPr lang="ru-RU" sz="1400" b="0" i="0" u="none" strike="noStrike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5552" marR="5552" marT="555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61</a:t>
                      </a:r>
                      <a:endParaRPr lang="ru-RU" sz="1400" b="0" i="0" u="none" strike="noStrike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5552" marR="5552" marT="555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5552" marR="5552" marT="555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ru-RU" sz="1400" b="0" i="0" u="none" strike="noStrike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5552" marR="5552" marT="555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ru-RU" sz="1400" b="0" i="0" u="none" strike="noStrike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5552" marR="5552" marT="555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ru-RU" sz="1400" b="0" i="0" u="none" strike="noStrike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5552" marR="5552" marT="555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ru-RU" sz="1400" b="0" i="0" u="none" strike="noStrike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5552" marR="5552" marT="555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40328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По 2-м </a:t>
                      </a:r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уровням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5552" marR="5552" marT="555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ru-RU" sz="14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126 ч.</a:t>
                      </a:r>
                      <a:endParaRPr lang="ru-RU" sz="1400" b="1" i="0" u="none" strike="noStrike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5552" marR="5552" marT="555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103  ч.</a:t>
                      </a:r>
                    </a:p>
                  </a:txBody>
                  <a:tcPr marL="5552" marR="5552" marT="555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ru-RU" sz="14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5 ч.</a:t>
                      </a:r>
                    </a:p>
                  </a:txBody>
                  <a:tcPr marL="5552" marR="5552" marT="555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0 ч.</a:t>
                      </a:r>
                    </a:p>
                  </a:txBody>
                  <a:tcPr marL="5552" marR="5552" marT="555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9 ч. </a:t>
                      </a:r>
                      <a:endParaRPr lang="ru-RU" sz="1400" b="1" i="0" u="none" strike="noStrike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5552" marR="5552" marT="555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9 ч.</a:t>
                      </a:r>
                    </a:p>
                  </a:txBody>
                  <a:tcPr marL="5552" marR="5552" marT="555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0 ч.</a:t>
                      </a:r>
                      <a:endParaRPr lang="ru-RU" sz="1400" b="1" i="0" u="none" strike="noStrike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5552" marR="5552" marT="555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476163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«Первый уровень»</a:t>
                      </a:r>
                    </a:p>
                  </a:txBody>
                  <a:tcPr marL="5552" marR="5552" marT="555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61</a:t>
                      </a:r>
                      <a:endParaRPr lang="ru-RU" sz="1400" b="0" i="0" u="none" strike="noStrike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5552" marR="5552" marT="555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52</a:t>
                      </a:r>
                      <a:endParaRPr lang="ru-RU" sz="1400" b="0" i="0" u="none" strike="noStrike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5552" marR="5552" marT="555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ru-RU" sz="1400" b="0" i="0" u="none" strike="noStrike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5552" marR="5552" marT="555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  <a:p>
                      <a:pPr algn="ctr" fontAlgn="t"/>
                      <a:endParaRPr lang="ru-RU" sz="1400" b="0" i="0" u="none" strike="noStrike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5552" marR="5552" marT="555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ru-RU" sz="1400" b="0" i="0" u="none" strike="noStrike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5552" marR="5552" marT="555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ru-RU" sz="1400" b="0" i="0" u="none" strike="noStrike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5552" marR="5552" marT="555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ru-RU" sz="1400" b="0" i="0" u="none" strike="noStrike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5552" marR="5552" marT="555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0277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«Базовый уровень»</a:t>
                      </a:r>
                    </a:p>
                  </a:txBody>
                  <a:tcPr marL="5552" marR="5552" marT="555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65</a:t>
                      </a:r>
                      <a:endParaRPr lang="ru-RU" sz="1400" b="0" i="0" u="none" strike="noStrike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5552" marR="5552" marT="555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51</a:t>
                      </a:r>
                      <a:endParaRPr lang="ru-RU" sz="1400" b="0" i="0" u="none" strike="noStrike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5552" marR="5552" marT="555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5552" marR="5552" marT="555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ru-RU" sz="1400" b="0" i="0" u="none" strike="noStrike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5552" marR="5552" marT="555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ru-RU" sz="1400" b="0" i="0" u="none" strike="noStrike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5552" marR="5552" marT="555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ru-RU" sz="1400" b="0" i="0" u="none" strike="noStrike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5552" marR="5552" marT="555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ru-RU" sz="1400" b="0" i="0" u="none" strike="noStrike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5552" marR="5552" marT="555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6163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ВСЕГО</a:t>
                      </a:r>
                    </a:p>
                    <a:p>
                      <a:pPr algn="l" rtl="0" fontAlgn="ctr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2017-2018 </a:t>
                      </a:r>
                      <a:r>
                        <a:rPr lang="ru-RU" sz="140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уч.г</a:t>
                      </a:r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5552" marR="5552" marT="555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635 чел.</a:t>
                      </a:r>
                      <a:endParaRPr lang="ru-RU" sz="1400" b="1" i="0" u="none" strike="noStrike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5552" marR="5552" marT="555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469 (74%)</a:t>
                      </a:r>
                      <a:endParaRPr lang="ru-RU" sz="1400" b="1" i="0" u="none" strike="noStrike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5552" marR="5552" marT="555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69 (11%)</a:t>
                      </a:r>
                      <a:endParaRPr lang="ru-RU" sz="1400" b="1" i="0" u="none" strike="noStrike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5552" marR="5552" marT="555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1 (0,1%)</a:t>
                      </a:r>
                      <a:endParaRPr lang="ru-RU" sz="1400" b="1" i="0" u="none" strike="noStrike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5552" marR="5552" marT="555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25 (4%)</a:t>
                      </a:r>
                      <a:endParaRPr lang="ru-RU" sz="1400" b="1" i="0" u="none" strike="noStrike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5552" marR="5552" marT="555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39 (6%)</a:t>
                      </a:r>
                      <a:endParaRPr lang="ru-RU" sz="1400" b="1" i="0" u="none" strike="noStrike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5552" marR="5552" marT="555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32 (4,9%)</a:t>
                      </a:r>
                      <a:endParaRPr lang="ru-RU" sz="1400" b="1" i="0" u="none" strike="noStrike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5552" marR="5552" marT="555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468793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u="none" strike="noStrike" baseline="0" dirty="0" smtClean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2016-2017 </a:t>
                      </a:r>
                      <a:r>
                        <a:rPr lang="ru-RU" sz="1400" b="1" i="0" u="none" strike="noStrike" baseline="0" dirty="0" err="1" smtClean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уч.г</a:t>
                      </a:r>
                      <a:r>
                        <a:rPr lang="ru-RU" sz="1400" b="1" i="0" u="none" strike="noStrike" baseline="0" dirty="0" smtClean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ru-RU" sz="1400" b="0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ea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5552" marR="5552" marT="555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baseline="0" dirty="0" smtClean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889 чел.</a:t>
                      </a:r>
                      <a:endParaRPr lang="ru-RU" sz="1400" b="1" i="0" u="none" strike="noStrike" baseline="0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ea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5552" marR="5552" marT="555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u="none" strike="noStrike" baseline="0" dirty="0" smtClean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86%</a:t>
                      </a:r>
                      <a:endParaRPr lang="ru-RU" sz="1400" i="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552" marR="5552" marT="555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i="0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11,1%</a:t>
                      </a:r>
                      <a:endParaRPr lang="ru-RU" sz="1400" b="1" i="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552" marR="5552" marT="555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baseline="0" dirty="0" smtClean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0,3%</a:t>
                      </a:r>
                      <a:endParaRPr lang="ru-RU" sz="1400" b="1" i="0" u="none" strike="noStrike" baseline="0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ea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5552" marR="5552" marT="555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baseline="0" dirty="0" smtClean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1%</a:t>
                      </a:r>
                      <a:endParaRPr lang="ru-RU" sz="1400" b="1" i="0" u="none" strike="noStrike" baseline="0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ea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5552" marR="5552" marT="555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baseline="0" dirty="0" smtClean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1%</a:t>
                      </a:r>
                      <a:endParaRPr lang="ru-RU" sz="1400" b="1" i="0" u="none" strike="noStrike" baseline="0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ea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5552" marR="5552" marT="555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baseline="0" dirty="0" smtClean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ru-RU" sz="1400" b="1" i="0" u="none" strike="noStrike" baseline="0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ea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5552" marR="5552" marT="555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EEE7D-C9D1-484A-B58A-CAE8DB9F7DF8}" type="slidenum">
              <a:rPr lang="ru-RU" smtClean="0"/>
              <a:t>9</a:t>
            </a:fld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10314039" y="5627002"/>
            <a:ext cx="1189703" cy="73742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3161071" y="5722833"/>
            <a:ext cx="1233949" cy="91998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83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10717</TotalTime>
  <Words>1459</Words>
  <Application>Microsoft Office PowerPoint</Application>
  <PresentationFormat>Широкоэкранный</PresentationFormat>
  <Paragraphs>347</Paragraphs>
  <Slides>16</Slides>
  <Notes>8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4" baseType="lpstr">
      <vt:lpstr>Arial</vt:lpstr>
      <vt:lpstr>Calibri</vt:lpstr>
      <vt:lpstr>Calibri Light</vt:lpstr>
      <vt:lpstr>Didot</vt:lpstr>
      <vt:lpstr>Tahoma</vt:lpstr>
      <vt:lpstr>Times New Roman</vt:lpstr>
      <vt:lpstr>Wingdings</vt:lpstr>
      <vt:lpstr>Office Theme</vt:lpstr>
      <vt:lpstr>Секция 2</vt:lpstr>
      <vt:lpstr>Итоги аттестации педагогических  работников и приравненных к ним лиц Назарбаев Интеллектуальных школ  в 2017-2018 учебном году</vt:lpstr>
      <vt:lpstr>Презентация PowerPoint</vt:lpstr>
      <vt:lpstr>Презентация PowerPoint</vt:lpstr>
      <vt:lpstr>Презентация PowerPoint</vt:lpstr>
      <vt:lpstr>Результаты І этапа аттестации</vt:lpstr>
      <vt:lpstr>Презентация PowerPoint</vt:lpstr>
      <vt:lpstr>Результаты III этапа</vt:lpstr>
      <vt:lpstr>Презентация PowerPoint</vt:lpstr>
      <vt:lpstr>Решение Правления АОО от 26 июля 2018 года №43</vt:lpstr>
      <vt:lpstr>Общие выводы по аттестации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Jangeldinov Bakhtiyar</dc:creator>
  <cp:lastModifiedBy>nis fm</cp:lastModifiedBy>
  <cp:revision>612</cp:revision>
  <cp:lastPrinted>2017-08-10T09:20:43Z</cp:lastPrinted>
  <dcterms:created xsi:type="dcterms:W3CDTF">2015-10-22T06:02:04Z</dcterms:created>
  <dcterms:modified xsi:type="dcterms:W3CDTF">2018-08-23T10:16:12Z</dcterms:modified>
</cp:coreProperties>
</file>