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3"/>
  </p:notesMasterIdLst>
  <p:sldIdLst>
    <p:sldId id="256" r:id="rId2"/>
    <p:sldId id="439" r:id="rId3"/>
    <p:sldId id="399" r:id="rId4"/>
    <p:sldId id="422" r:id="rId5"/>
    <p:sldId id="423" r:id="rId6"/>
    <p:sldId id="426" r:id="rId7"/>
    <p:sldId id="428" r:id="rId8"/>
    <p:sldId id="430" r:id="rId9"/>
    <p:sldId id="431" r:id="rId10"/>
    <p:sldId id="418" r:id="rId11"/>
    <p:sldId id="419" r:id="rId12"/>
    <p:sldId id="420" r:id="rId13"/>
    <p:sldId id="403" r:id="rId14"/>
    <p:sldId id="402" r:id="rId15"/>
    <p:sldId id="429" r:id="rId16"/>
    <p:sldId id="433" r:id="rId17"/>
    <p:sldId id="437" r:id="rId18"/>
    <p:sldId id="438" r:id="rId19"/>
    <p:sldId id="435" r:id="rId20"/>
    <p:sldId id="436" r:id="rId21"/>
    <p:sldId id="440" r:id="rId2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C0C"/>
    <a:srgbClr val="714709"/>
    <a:srgbClr val="2D8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6" autoAdjust="0"/>
    <p:restoredTop sz="84000" autoAdjust="0"/>
  </p:normalViewPr>
  <p:slideViewPr>
    <p:cSldViewPr>
      <p:cViewPr varScale="1">
        <p:scale>
          <a:sx n="116" d="100"/>
          <a:sy n="116" d="100"/>
        </p:scale>
        <p:origin x="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D6960-7FCF-4F6D-8D64-B58A51107DE6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B89746B-224B-45C0-9B11-BB5CC0FF724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latin typeface="Arial Narrow" panose="020B0606020202030204" pitchFamily="34" charset="0"/>
            </a:rPr>
            <a:t>1 четверть</a:t>
          </a:r>
        </a:p>
        <a:p>
          <a:pPr>
            <a:lnSpc>
              <a:spcPct val="100000"/>
            </a:lnSpc>
          </a:pPr>
          <a:r>
            <a:rPr lang="ru-RU" sz="1800" b="0" dirty="0" smtClean="0">
              <a:latin typeface="Arial Narrow" panose="020B0606020202030204" pitchFamily="34" charset="0"/>
            </a:rPr>
            <a:t> с 1. 09  по  20.10. 2018 г.  включительно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74B8126E-72AB-49E1-AB4D-89022733BF7B}" type="parTrans" cxnId="{20D937B2-7848-43DD-96D0-6E4DF2C45644}">
      <dgm:prSet/>
      <dgm:spPr/>
      <dgm:t>
        <a:bodyPr/>
        <a:lstStyle/>
        <a:p>
          <a:endParaRPr lang="ru-RU"/>
        </a:p>
      </dgm:t>
    </dgm:pt>
    <dgm:pt modelId="{FF025893-9799-4C72-B170-518405464734}" type="sibTrans" cxnId="{20D937B2-7848-43DD-96D0-6E4DF2C45644}">
      <dgm:prSet/>
      <dgm:spPr/>
      <dgm:t>
        <a:bodyPr/>
        <a:lstStyle/>
        <a:p>
          <a:endParaRPr lang="ru-RU"/>
        </a:p>
      </dgm:t>
    </dgm:pt>
    <dgm:pt modelId="{CA775558-DAE2-4E45-98F8-38DD6F524AFF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 sz="1800" b="0" dirty="0">
            <a:latin typeface="Arial Narrow" panose="020B0606020202030204" pitchFamily="34" charset="0"/>
          </a:endParaRPr>
        </a:p>
      </dgm:t>
    </dgm:pt>
    <dgm:pt modelId="{0F33CDF8-0CBC-4450-BF46-1EF6413A6008}" type="parTrans" cxnId="{D4783FA1-38D8-402C-BA30-D406B8005484}">
      <dgm:prSet/>
      <dgm:spPr/>
      <dgm:t>
        <a:bodyPr/>
        <a:lstStyle/>
        <a:p>
          <a:endParaRPr lang="ru-RU"/>
        </a:p>
      </dgm:t>
    </dgm:pt>
    <dgm:pt modelId="{A9596950-4CC5-49EF-AAD8-B95109B0710F}" type="sibTrans" cxnId="{D4783FA1-38D8-402C-BA30-D406B8005484}">
      <dgm:prSet/>
      <dgm:spPr/>
      <dgm:t>
        <a:bodyPr/>
        <a:lstStyle/>
        <a:p>
          <a:endParaRPr lang="ru-RU"/>
        </a:p>
      </dgm:t>
    </dgm:pt>
    <dgm:pt modelId="{8573DB46-4935-4C68-83F4-F666E3A6C401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dirty="0" smtClean="0">
              <a:latin typeface="Arial Narrow" panose="020B0606020202030204" pitchFamily="34" charset="0"/>
            </a:rPr>
            <a:t>3 четверть</a:t>
          </a:r>
        </a:p>
        <a:p>
          <a:r>
            <a:rPr lang="ru-RU" sz="1800" b="0" dirty="0" smtClean="0">
              <a:latin typeface="Arial Narrow" panose="020B0606020202030204" pitchFamily="34" charset="0"/>
            </a:rPr>
            <a:t> с 8.01 по 16.03. 2019 г.  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922535C6-8517-4D0A-8EDB-32B196B37543}" type="parTrans" cxnId="{A91D13C2-5167-42AB-8B69-62074A786B5D}">
      <dgm:prSet/>
      <dgm:spPr/>
      <dgm:t>
        <a:bodyPr/>
        <a:lstStyle/>
        <a:p>
          <a:endParaRPr lang="ru-RU"/>
        </a:p>
      </dgm:t>
    </dgm:pt>
    <dgm:pt modelId="{8BD9E10C-1DE8-41D0-B6BB-9A7BB3DC03CA}" type="sibTrans" cxnId="{A91D13C2-5167-42AB-8B69-62074A786B5D}">
      <dgm:prSet/>
      <dgm:spPr/>
      <dgm:t>
        <a:bodyPr/>
        <a:lstStyle/>
        <a:p>
          <a:endParaRPr lang="ru-RU"/>
        </a:p>
      </dgm:t>
    </dgm:pt>
    <dgm:pt modelId="{EC03D9AA-23E0-49DE-83A2-3F189BBBD8D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dirty="0" smtClean="0">
              <a:latin typeface="Arial Narrow" panose="020B0606020202030204" pitchFamily="34" charset="0"/>
            </a:rPr>
            <a:t>4 четверть </a:t>
          </a:r>
        </a:p>
        <a:p>
          <a:r>
            <a:rPr lang="ru-RU" sz="1800" b="0" dirty="0" smtClean="0">
              <a:latin typeface="Arial Narrow" panose="020B0606020202030204" pitchFamily="34" charset="0"/>
            </a:rPr>
            <a:t>с 25.03 по 25. 05. 2019 г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A3DB71A7-4DF9-4485-959C-8B751F2D74DE}" type="parTrans" cxnId="{2D4E7237-BEF8-431D-822E-2A3F96DAC3B8}">
      <dgm:prSet/>
      <dgm:spPr/>
      <dgm:t>
        <a:bodyPr/>
        <a:lstStyle/>
        <a:p>
          <a:endParaRPr lang="ru-RU"/>
        </a:p>
      </dgm:t>
    </dgm:pt>
    <dgm:pt modelId="{21B900CA-BA2E-4146-9AE8-5A4D4EFB5F02}" type="sibTrans" cxnId="{2D4E7237-BEF8-431D-822E-2A3F96DAC3B8}">
      <dgm:prSet/>
      <dgm:spPr/>
      <dgm:t>
        <a:bodyPr/>
        <a:lstStyle/>
        <a:p>
          <a:endParaRPr lang="ru-RU"/>
        </a:p>
      </dgm:t>
    </dgm:pt>
    <dgm:pt modelId="{10961C4D-8B06-4D3C-9749-6AC0E6C9A125}" type="pres">
      <dgm:prSet presAssocID="{E7ED6960-7FCF-4F6D-8D64-B58A51107DE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B348E0-4D68-448E-BFCE-FE2362A4588E}" type="pres">
      <dgm:prSet presAssocID="{E7ED6960-7FCF-4F6D-8D64-B58A51107DE6}" presName="diamond" presStyleLbl="bgShp" presStyleIdx="0" presStyleCn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BB7C3F9-86FD-40F1-93DA-BBF60ECEF6FF}" type="pres">
      <dgm:prSet presAssocID="{E7ED6960-7FCF-4F6D-8D64-B58A51107DE6}" presName="quad1" presStyleLbl="node1" presStyleIdx="0" presStyleCnt="4" custScaleX="108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E74BA-499B-4E47-8233-EA7FB495F15B}" type="pres">
      <dgm:prSet presAssocID="{E7ED6960-7FCF-4F6D-8D64-B58A51107DE6}" presName="quad2" presStyleLbl="node1" presStyleIdx="1" presStyleCnt="4" custScaleX="105200" custLinFactNeighborX="4720" custLinFactNeighborY="6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3CD6A-2469-4476-9779-F529E8C08BEA}" type="pres">
      <dgm:prSet presAssocID="{E7ED6960-7FCF-4F6D-8D64-B58A51107DE6}" presName="quad3" presStyleLbl="node1" presStyleIdx="2" presStyleCnt="4" custScaleX="101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90B61-75C9-4E80-9B82-679B0CBC036A}" type="pres">
      <dgm:prSet presAssocID="{E7ED6960-7FCF-4F6D-8D64-B58A51107DE6}" presName="quad4" presStyleLbl="node1" presStyleIdx="3" presStyleCnt="4" custScaleX="105200" custLinFactNeighborX="8660" custLinFactNeighborY="-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83FA1-38D8-402C-BA30-D406B8005484}" srcId="{E7ED6960-7FCF-4F6D-8D64-B58A51107DE6}" destId="{CA775558-DAE2-4E45-98F8-38DD6F524AFF}" srcOrd="1" destOrd="0" parTransId="{0F33CDF8-0CBC-4450-BF46-1EF6413A6008}" sibTransId="{A9596950-4CC5-49EF-AAD8-B95109B0710F}"/>
    <dgm:cxn modelId="{861DE8E6-08BD-4C06-B009-8991B1277779}" type="presOf" srcId="{7B89746B-224B-45C0-9B11-BB5CC0FF7245}" destId="{FBB7C3F9-86FD-40F1-93DA-BBF60ECEF6FF}" srcOrd="0" destOrd="0" presId="urn:microsoft.com/office/officeart/2005/8/layout/matrix3"/>
    <dgm:cxn modelId="{5F0C6863-802D-4702-9A4B-91B87AF7B718}" type="presOf" srcId="{8573DB46-4935-4C68-83F4-F666E3A6C401}" destId="{5253CD6A-2469-4476-9779-F529E8C08BEA}" srcOrd="0" destOrd="0" presId="urn:microsoft.com/office/officeart/2005/8/layout/matrix3"/>
    <dgm:cxn modelId="{2FE5852D-0AA5-4EF9-80D9-7E51F4381188}" type="presOf" srcId="{CA775558-DAE2-4E45-98F8-38DD6F524AFF}" destId="{1DAE74BA-499B-4E47-8233-EA7FB495F15B}" srcOrd="0" destOrd="0" presId="urn:microsoft.com/office/officeart/2005/8/layout/matrix3"/>
    <dgm:cxn modelId="{2D4E7237-BEF8-431D-822E-2A3F96DAC3B8}" srcId="{E7ED6960-7FCF-4F6D-8D64-B58A51107DE6}" destId="{EC03D9AA-23E0-49DE-83A2-3F189BBBD8D6}" srcOrd="3" destOrd="0" parTransId="{A3DB71A7-4DF9-4485-959C-8B751F2D74DE}" sibTransId="{21B900CA-BA2E-4146-9AE8-5A4D4EFB5F02}"/>
    <dgm:cxn modelId="{CC78EB94-666C-42D6-B232-9856911B48E2}" type="presOf" srcId="{E7ED6960-7FCF-4F6D-8D64-B58A51107DE6}" destId="{10961C4D-8B06-4D3C-9749-6AC0E6C9A125}" srcOrd="0" destOrd="0" presId="urn:microsoft.com/office/officeart/2005/8/layout/matrix3"/>
    <dgm:cxn modelId="{20D937B2-7848-43DD-96D0-6E4DF2C45644}" srcId="{E7ED6960-7FCF-4F6D-8D64-B58A51107DE6}" destId="{7B89746B-224B-45C0-9B11-BB5CC0FF7245}" srcOrd="0" destOrd="0" parTransId="{74B8126E-72AB-49E1-AB4D-89022733BF7B}" sibTransId="{FF025893-9799-4C72-B170-518405464734}"/>
    <dgm:cxn modelId="{0C56F30A-7529-454D-9657-4F684482C4B1}" type="presOf" srcId="{EC03D9AA-23E0-49DE-83A2-3F189BBBD8D6}" destId="{4C690B61-75C9-4E80-9B82-679B0CBC036A}" srcOrd="0" destOrd="0" presId="urn:microsoft.com/office/officeart/2005/8/layout/matrix3"/>
    <dgm:cxn modelId="{A91D13C2-5167-42AB-8B69-62074A786B5D}" srcId="{E7ED6960-7FCF-4F6D-8D64-B58A51107DE6}" destId="{8573DB46-4935-4C68-83F4-F666E3A6C401}" srcOrd="2" destOrd="0" parTransId="{922535C6-8517-4D0A-8EDB-32B196B37543}" sibTransId="{8BD9E10C-1DE8-41D0-B6BB-9A7BB3DC03CA}"/>
    <dgm:cxn modelId="{0F860BB1-740E-48E3-BC93-FED6106072B9}" type="presParOf" srcId="{10961C4D-8B06-4D3C-9749-6AC0E6C9A125}" destId="{80B348E0-4D68-448E-BFCE-FE2362A4588E}" srcOrd="0" destOrd="0" presId="urn:microsoft.com/office/officeart/2005/8/layout/matrix3"/>
    <dgm:cxn modelId="{C0531557-35C7-41D4-B646-004A12BF42DE}" type="presParOf" srcId="{10961C4D-8B06-4D3C-9749-6AC0E6C9A125}" destId="{FBB7C3F9-86FD-40F1-93DA-BBF60ECEF6FF}" srcOrd="1" destOrd="0" presId="urn:microsoft.com/office/officeart/2005/8/layout/matrix3"/>
    <dgm:cxn modelId="{064462E0-9C5C-4F18-A976-CDABCEC26A67}" type="presParOf" srcId="{10961C4D-8B06-4D3C-9749-6AC0E6C9A125}" destId="{1DAE74BA-499B-4E47-8233-EA7FB495F15B}" srcOrd="2" destOrd="0" presId="urn:microsoft.com/office/officeart/2005/8/layout/matrix3"/>
    <dgm:cxn modelId="{E5A9ECCE-7C45-4428-80DD-D96A9DBDD482}" type="presParOf" srcId="{10961C4D-8B06-4D3C-9749-6AC0E6C9A125}" destId="{5253CD6A-2469-4476-9779-F529E8C08BEA}" srcOrd="3" destOrd="0" presId="urn:microsoft.com/office/officeart/2005/8/layout/matrix3"/>
    <dgm:cxn modelId="{02D87121-3550-4796-9D9E-2E72A0B26A49}" type="presParOf" srcId="{10961C4D-8B06-4D3C-9749-6AC0E6C9A125}" destId="{4C690B61-75C9-4E80-9B82-679B0CBC036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06DE9-A877-47A4-BCD7-4224D2C91C1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1EAC06-4614-449A-AFB0-1486B8941EB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dirty="0" smtClean="0"/>
            <a:t> в 1 классах                              (33 учебные недели)</a:t>
          </a:r>
        </a:p>
        <a:p>
          <a:pPr algn="ctr"/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с 3.09. по 25.05. (дополнительные каникулы  6 дней)</a:t>
          </a:r>
          <a:endParaRPr lang="ru-RU" sz="1400" dirty="0"/>
        </a:p>
      </dgm:t>
    </dgm:pt>
    <dgm:pt modelId="{0CD2FAA5-D9D4-4BAC-AB4F-75DB5DD0002C}" type="parTrans" cxnId="{2B8D59DA-BC46-452F-8F95-1C7AD4AD4ADB}">
      <dgm:prSet/>
      <dgm:spPr/>
      <dgm:t>
        <a:bodyPr/>
        <a:lstStyle/>
        <a:p>
          <a:endParaRPr lang="ru-RU"/>
        </a:p>
      </dgm:t>
    </dgm:pt>
    <dgm:pt modelId="{DB3C9627-83D5-4F71-9E84-CDD681A6A237}" type="sibTrans" cxnId="{2B8D59DA-BC46-452F-8F95-1C7AD4AD4ADB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3F92DB6-E03D-421C-B7CF-1EA458A989E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 2-9, 11 классах                     </a:t>
          </a:r>
          <a:r>
            <a:rPr lang="ru-RU" sz="1400" b="0" dirty="0" smtClean="0">
              <a:solidFill>
                <a:schemeClr val="tx1"/>
              </a:solidFill>
            </a:rPr>
            <a:t>(34 учебные недели)</a:t>
          </a:r>
        </a:p>
        <a:p>
          <a:r>
            <a:rPr lang="ru-RU" sz="1600" dirty="0" smtClean="0">
              <a:solidFill>
                <a:schemeClr val="accent2">
                  <a:lumMod val="75000"/>
                </a:schemeClr>
              </a:solidFill>
            </a:rPr>
            <a:t>с 3.09 по 25.05 </a:t>
          </a:r>
          <a:endParaRPr lang="ru-RU" sz="1600" dirty="0"/>
        </a:p>
      </dgm:t>
    </dgm:pt>
    <dgm:pt modelId="{FE5006FA-DF06-4F2C-8305-1791081D6CC1}" type="parTrans" cxnId="{32C22727-C1F2-4197-B208-6AF9A0E1DA9F}">
      <dgm:prSet/>
      <dgm:spPr/>
      <dgm:t>
        <a:bodyPr/>
        <a:lstStyle/>
        <a:p>
          <a:endParaRPr lang="ru-RU"/>
        </a:p>
      </dgm:t>
    </dgm:pt>
    <dgm:pt modelId="{10A7494A-8F5F-4CDD-8B0E-372EE51D70F4}" type="sibTrans" cxnId="{32C22727-C1F2-4197-B208-6AF9A0E1DA9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0FAD803-D1B5-46C8-9FCB-0455727CFD4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 10 классах                             </a:t>
          </a:r>
          <a:r>
            <a:rPr lang="ru-RU" sz="1400" b="0" dirty="0" smtClean="0">
              <a:solidFill>
                <a:schemeClr val="tx1"/>
              </a:solidFill>
            </a:rPr>
            <a:t>(32 учебные недели) </a:t>
          </a:r>
        </a:p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с 3.09 по 15.05</a:t>
          </a:r>
        </a:p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 (только 13,14 мая на 32 неделе)</a:t>
          </a:r>
          <a:endParaRPr lang="ru-RU" sz="1400" dirty="0"/>
        </a:p>
      </dgm:t>
    </dgm:pt>
    <dgm:pt modelId="{5464446A-F319-4275-9E64-23DA119EF2D8}" type="parTrans" cxnId="{4A3E0622-04D0-434F-A949-52BAFF192FA9}">
      <dgm:prSet/>
      <dgm:spPr/>
      <dgm:t>
        <a:bodyPr/>
        <a:lstStyle/>
        <a:p>
          <a:endParaRPr lang="ru-RU"/>
        </a:p>
      </dgm:t>
    </dgm:pt>
    <dgm:pt modelId="{CAE2EB32-1797-49D6-AF0C-5EC291506970}" type="sibTrans" cxnId="{4A3E0622-04D0-434F-A949-52BAFF192FA9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56AEC95-04DD-4A2C-A13A-B5FAABF4DF48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 12 классах </a:t>
          </a:r>
        </a:p>
        <a:p>
          <a:r>
            <a:rPr lang="ru-RU" sz="1400" b="0" dirty="0" smtClean="0">
              <a:solidFill>
                <a:schemeClr val="tx1"/>
              </a:solidFill>
            </a:rPr>
            <a:t> (31 учебные неделя)</a:t>
          </a:r>
        </a:p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с 3.09  по  30.04</a:t>
          </a:r>
        </a:p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 (только 29,30 апреля на 31 неделю)</a:t>
          </a:r>
          <a:endParaRPr lang="ru-RU" sz="1400" dirty="0"/>
        </a:p>
      </dgm:t>
    </dgm:pt>
    <dgm:pt modelId="{4153EA9B-E473-46B9-B364-4ED6FC9EA20F}" type="parTrans" cxnId="{7C609A90-B00B-464A-B439-1321947D5CD0}">
      <dgm:prSet/>
      <dgm:spPr/>
      <dgm:t>
        <a:bodyPr/>
        <a:lstStyle/>
        <a:p>
          <a:endParaRPr lang="ru-RU"/>
        </a:p>
      </dgm:t>
    </dgm:pt>
    <dgm:pt modelId="{17F0B98B-FE93-4434-AC00-517A33C7B767}" type="sibTrans" cxnId="{7C609A90-B00B-464A-B439-1321947D5CD0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89F8C37-1EEB-46B1-B2AC-ADDD155D7D99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 Назарбаев Интеллектуальной школе города Астаны  </a:t>
          </a:r>
        </a:p>
        <a:p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b="0" dirty="0" smtClean="0">
              <a:solidFill>
                <a:schemeClr val="tx1"/>
              </a:solidFill>
            </a:rPr>
            <a:t>(36 учебных недель) </a:t>
          </a:r>
        </a:p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</a:rPr>
            <a:t>с  3.09 по 9.06 </a:t>
          </a:r>
          <a:endParaRPr lang="ru-RU" sz="1400" dirty="0"/>
        </a:p>
      </dgm:t>
    </dgm:pt>
    <dgm:pt modelId="{1BD1D88B-C0FA-4AB7-B90A-790F1BDCD11A}" type="parTrans" cxnId="{3ED33006-8024-4782-B31D-C2B2C182DEBE}">
      <dgm:prSet/>
      <dgm:spPr/>
      <dgm:t>
        <a:bodyPr/>
        <a:lstStyle/>
        <a:p>
          <a:endParaRPr lang="ru-RU"/>
        </a:p>
      </dgm:t>
    </dgm:pt>
    <dgm:pt modelId="{09D5815C-4214-4767-9645-67387F2D1BDF}" type="sibTrans" cxnId="{3ED33006-8024-4782-B31D-C2B2C182DEBE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0525766-01F1-4C01-88CE-54DA2B7B6AAF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 Международной школе города Астаны </a:t>
          </a:r>
        </a:p>
        <a:p>
          <a:r>
            <a:rPr lang="ru-RU" b="0" dirty="0" smtClean="0">
              <a:solidFill>
                <a:schemeClr val="tx1"/>
              </a:solidFill>
            </a:rPr>
            <a:t>(34 учебные недели) </a:t>
          </a:r>
        </a:p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с 3 .09 по 25.05 </a:t>
          </a:r>
          <a:endParaRPr lang="ru-RU" dirty="0"/>
        </a:p>
      </dgm:t>
    </dgm:pt>
    <dgm:pt modelId="{F44F2B73-0077-495E-A422-4E451E4881C9}" type="parTrans" cxnId="{2A0C1D0A-3DA6-4328-8672-575BAA3672A7}">
      <dgm:prSet/>
      <dgm:spPr/>
      <dgm:t>
        <a:bodyPr/>
        <a:lstStyle/>
        <a:p>
          <a:endParaRPr lang="ru-RU"/>
        </a:p>
      </dgm:t>
    </dgm:pt>
    <dgm:pt modelId="{D5B952DC-8197-40FE-A87D-3D5C7458BE7B}" type="sibTrans" cxnId="{2A0C1D0A-3DA6-4328-8672-575BAA3672A7}">
      <dgm:prSet/>
      <dgm:spPr/>
      <dgm:t>
        <a:bodyPr/>
        <a:lstStyle/>
        <a:p>
          <a:endParaRPr lang="ru-RU"/>
        </a:p>
      </dgm:t>
    </dgm:pt>
    <dgm:pt modelId="{5E47A4DD-E2FD-459D-9C23-906445AB43A1}" type="pres">
      <dgm:prSet presAssocID="{53706DE9-A877-47A4-BCD7-4224D2C91C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B87A4-1B02-42FC-9F6A-370D5464EA02}" type="pres">
      <dgm:prSet presAssocID="{D71EAC06-4614-449A-AFB0-1486B8941EB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42DB4-FABA-4274-ADA0-A06ABDF37BAD}" type="pres">
      <dgm:prSet presAssocID="{DB3C9627-83D5-4F71-9E84-CDD681A6A23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E913D98-30F6-4A31-85F2-5C35BD1854BF}" type="pres">
      <dgm:prSet presAssocID="{DB3C9627-83D5-4F71-9E84-CDD681A6A237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9A1C4966-65A1-447D-87E1-48842789CD0A}" type="pres">
      <dgm:prSet presAssocID="{73F92DB6-E03D-421C-B7CF-1EA458A989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91305-2F31-4630-9C20-93565F10D1E4}" type="pres">
      <dgm:prSet presAssocID="{10A7494A-8F5F-4CDD-8B0E-372EE51D70F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D643D20-C7D4-43D6-8100-66E78E33F99D}" type="pres">
      <dgm:prSet presAssocID="{10A7494A-8F5F-4CDD-8B0E-372EE51D70F4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4F72C4D8-9DCE-4DDE-A99D-850ED3D931B5}" type="pres">
      <dgm:prSet presAssocID="{E0FAD803-D1B5-46C8-9FCB-0455727CFD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1C176-1534-4D1F-9039-414CCF61C5B6}" type="pres">
      <dgm:prSet presAssocID="{CAE2EB32-1797-49D6-AF0C-5EC29150697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9DA44A9-F318-4323-A385-19DA2688D77F}" type="pres">
      <dgm:prSet presAssocID="{CAE2EB32-1797-49D6-AF0C-5EC291506970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04760F0A-590C-46A0-8C6B-32A2F36C6D62}" type="pres">
      <dgm:prSet presAssocID="{256AEC95-04DD-4A2C-A13A-B5FAABF4DF4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16FBE-B9E3-4891-A813-50BC337ED482}" type="pres">
      <dgm:prSet presAssocID="{17F0B98B-FE93-4434-AC00-517A33C7B76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B0FFF91-F3F8-4752-91CD-84DF436739BA}" type="pres">
      <dgm:prSet presAssocID="{17F0B98B-FE93-4434-AC00-517A33C7B767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BC25D859-0E14-4F89-BD53-5151CC2C052C}" type="pres">
      <dgm:prSet presAssocID="{789F8C37-1EEB-46B1-B2AC-ADDD155D7D9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61AA2-68AC-4C14-844E-1675ED6A0AD5}" type="pres">
      <dgm:prSet presAssocID="{09D5815C-4214-4767-9645-67387F2D1BDF}" presName="sibTrans" presStyleLbl="sibTrans1D1" presStyleIdx="4" presStyleCnt="5"/>
      <dgm:spPr/>
      <dgm:t>
        <a:bodyPr/>
        <a:lstStyle/>
        <a:p>
          <a:endParaRPr lang="ru-RU"/>
        </a:p>
      </dgm:t>
    </dgm:pt>
    <dgm:pt modelId="{22E2128F-E340-4BD5-B902-A0685D372204}" type="pres">
      <dgm:prSet presAssocID="{09D5815C-4214-4767-9645-67387F2D1BDF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072CFA7D-AA00-4100-87E4-80D85220998F}" type="pres">
      <dgm:prSet presAssocID="{90525766-01F1-4C01-88CE-54DA2B7B6AA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D59DA-BC46-452F-8F95-1C7AD4AD4ADB}" srcId="{53706DE9-A877-47A4-BCD7-4224D2C91C1E}" destId="{D71EAC06-4614-449A-AFB0-1486B8941EB0}" srcOrd="0" destOrd="0" parTransId="{0CD2FAA5-D9D4-4BAC-AB4F-75DB5DD0002C}" sibTransId="{DB3C9627-83D5-4F71-9E84-CDD681A6A237}"/>
    <dgm:cxn modelId="{717B049D-5648-4BDD-804B-4C1C1E792A37}" type="presOf" srcId="{17F0B98B-FE93-4434-AC00-517A33C7B767}" destId="{52516FBE-B9E3-4891-A813-50BC337ED482}" srcOrd="0" destOrd="0" presId="urn:microsoft.com/office/officeart/2005/8/layout/bProcess3"/>
    <dgm:cxn modelId="{4A3E0622-04D0-434F-A949-52BAFF192FA9}" srcId="{53706DE9-A877-47A4-BCD7-4224D2C91C1E}" destId="{E0FAD803-D1B5-46C8-9FCB-0455727CFD4C}" srcOrd="2" destOrd="0" parTransId="{5464446A-F319-4275-9E64-23DA119EF2D8}" sibTransId="{CAE2EB32-1797-49D6-AF0C-5EC291506970}"/>
    <dgm:cxn modelId="{32C22727-C1F2-4197-B208-6AF9A0E1DA9F}" srcId="{53706DE9-A877-47A4-BCD7-4224D2C91C1E}" destId="{73F92DB6-E03D-421C-B7CF-1EA458A989E5}" srcOrd="1" destOrd="0" parTransId="{FE5006FA-DF06-4F2C-8305-1791081D6CC1}" sibTransId="{10A7494A-8F5F-4CDD-8B0E-372EE51D70F4}"/>
    <dgm:cxn modelId="{7EDAA00D-469A-4BD2-9C0F-C365F0F26AF1}" type="presOf" srcId="{CAE2EB32-1797-49D6-AF0C-5EC291506970}" destId="{19E1C176-1534-4D1F-9039-414CCF61C5B6}" srcOrd="0" destOrd="0" presId="urn:microsoft.com/office/officeart/2005/8/layout/bProcess3"/>
    <dgm:cxn modelId="{F8CA3781-6256-4955-BCB6-6B2754874211}" type="presOf" srcId="{DB3C9627-83D5-4F71-9E84-CDD681A6A237}" destId="{30942DB4-FABA-4274-ADA0-A06ABDF37BAD}" srcOrd="0" destOrd="0" presId="urn:microsoft.com/office/officeart/2005/8/layout/bProcess3"/>
    <dgm:cxn modelId="{A8E4FA03-1C45-4103-AC97-14FAD17EB867}" type="presOf" srcId="{73F92DB6-E03D-421C-B7CF-1EA458A989E5}" destId="{9A1C4966-65A1-447D-87E1-48842789CD0A}" srcOrd="0" destOrd="0" presId="urn:microsoft.com/office/officeart/2005/8/layout/bProcess3"/>
    <dgm:cxn modelId="{4E2A3697-7D3D-4F9F-961C-BCAB3D743BC3}" type="presOf" srcId="{17F0B98B-FE93-4434-AC00-517A33C7B767}" destId="{7B0FFF91-F3F8-4752-91CD-84DF436739BA}" srcOrd="1" destOrd="0" presId="urn:microsoft.com/office/officeart/2005/8/layout/bProcess3"/>
    <dgm:cxn modelId="{55380AFB-3952-440C-A96E-A3D77FEFD1A4}" type="presOf" srcId="{D71EAC06-4614-449A-AFB0-1486B8941EB0}" destId="{674B87A4-1B02-42FC-9F6A-370D5464EA02}" srcOrd="0" destOrd="0" presId="urn:microsoft.com/office/officeart/2005/8/layout/bProcess3"/>
    <dgm:cxn modelId="{43BCFDF9-ED74-4796-AC3B-1330A7F30125}" type="presOf" srcId="{CAE2EB32-1797-49D6-AF0C-5EC291506970}" destId="{19DA44A9-F318-4323-A385-19DA2688D77F}" srcOrd="1" destOrd="0" presId="urn:microsoft.com/office/officeart/2005/8/layout/bProcess3"/>
    <dgm:cxn modelId="{1C1209A9-F9E9-4912-A441-0F4A74A71A86}" type="presOf" srcId="{789F8C37-1EEB-46B1-B2AC-ADDD155D7D99}" destId="{BC25D859-0E14-4F89-BD53-5151CC2C052C}" srcOrd="0" destOrd="0" presId="urn:microsoft.com/office/officeart/2005/8/layout/bProcess3"/>
    <dgm:cxn modelId="{47709CEA-9037-4640-A908-24BB6C302BB2}" type="presOf" srcId="{256AEC95-04DD-4A2C-A13A-B5FAABF4DF48}" destId="{04760F0A-590C-46A0-8C6B-32A2F36C6D62}" srcOrd="0" destOrd="0" presId="urn:microsoft.com/office/officeart/2005/8/layout/bProcess3"/>
    <dgm:cxn modelId="{4CC1E073-4BC4-46F0-BB06-ACB86BF938F0}" type="presOf" srcId="{90525766-01F1-4C01-88CE-54DA2B7B6AAF}" destId="{072CFA7D-AA00-4100-87E4-80D85220998F}" srcOrd="0" destOrd="0" presId="urn:microsoft.com/office/officeart/2005/8/layout/bProcess3"/>
    <dgm:cxn modelId="{2A0C1D0A-3DA6-4328-8672-575BAA3672A7}" srcId="{53706DE9-A877-47A4-BCD7-4224D2C91C1E}" destId="{90525766-01F1-4C01-88CE-54DA2B7B6AAF}" srcOrd="5" destOrd="0" parTransId="{F44F2B73-0077-495E-A422-4E451E4881C9}" sibTransId="{D5B952DC-8197-40FE-A87D-3D5C7458BE7B}"/>
    <dgm:cxn modelId="{81E0A610-6665-4C5C-8EF8-47111E543482}" type="presOf" srcId="{DB3C9627-83D5-4F71-9E84-CDD681A6A237}" destId="{CE913D98-30F6-4A31-85F2-5C35BD1854BF}" srcOrd="1" destOrd="0" presId="urn:microsoft.com/office/officeart/2005/8/layout/bProcess3"/>
    <dgm:cxn modelId="{7C609A90-B00B-464A-B439-1321947D5CD0}" srcId="{53706DE9-A877-47A4-BCD7-4224D2C91C1E}" destId="{256AEC95-04DD-4A2C-A13A-B5FAABF4DF48}" srcOrd="3" destOrd="0" parTransId="{4153EA9B-E473-46B9-B364-4ED6FC9EA20F}" sibTransId="{17F0B98B-FE93-4434-AC00-517A33C7B767}"/>
    <dgm:cxn modelId="{8AE16DF3-CAAE-4717-B305-02253FE0D2BD}" type="presOf" srcId="{10A7494A-8F5F-4CDD-8B0E-372EE51D70F4}" destId="{3E791305-2F31-4630-9C20-93565F10D1E4}" srcOrd="0" destOrd="0" presId="urn:microsoft.com/office/officeart/2005/8/layout/bProcess3"/>
    <dgm:cxn modelId="{3ED33006-8024-4782-B31D-C2B2C182DEBE}" srcId="{53706DE9-A877-47A4-BCD7-4224D2C91C1E}" destId="{789F8C37-1EEB-46B1-B2AC-ADDD155D7D99}" srcOrd="4" destOrd="0" parTransId="{1BD1D88B-C0FA-4AB7-B90A-790F1BDCD11A}" sibTransId="{09D5815C-4214-4767-9645-67387F2D1BDF}"/>
    <dgm:cxn modelId="{1F0F92EF-36F8-46EA-96B1-55FF057EEE36}" type="presOf" srcId="{09D5815C-4214-4767-9645-67387F2D1BDF}" destId="{B7061AA2-68AC-4C14-844E-1675ED6A0AD5}" srcOrd="0" destOrd="0" presId="urn:microsoft.com/office/officeart/2005/8/layout/bProcess3"/>
    <dgm:cxn modelId="{6BC83778-85E9-4FCE-B35B-DCB3067A50D3}" type="presOf" srcId="{E0FAD803-D1B5-46C8-9FCB-0455727CFD4C}" destId="{4F72C4D8-9DCE-4DDE-A99D-850ED3D931B5}" srcOrd="0" destOrd="0" presId="urn:microsoft.com/office/officeart/2005/8/layout/bProcess3"/>
    <dgm:cxn modelId="{AD1C0329-CF09-4E38-B6CD-94F2EF3993C0}" type="presOf" srcId="{10A7494A-8F5F-4CDD-8B0E-372EE51D70F4}" destId="{8D643D20-C7D4-43D6-8100-66E78E33F99D}" srcOrd="1" destOrd="0" presId="urn:microsoft.com/office/officeart/2005/8/layout/bProcess3"/>
    <dgm:cxn modelId="{C19B4D4E-372B-43B4-964F-17155DEB7821}" type="presOf" srcId="{09D5815C-4214-4767-9645-67387F2D1BDF}" destId="{22E2128F-E340-4BD5-B902-A0685D372204}" srcOrd="1" destOrd="0" presId="urn:microsoft.com/office/officeart/2005/8/layout/bProcess3"/>
    <dgm:cxn modelId="{C13536A7-61C7-46D4-9A0A-A140DEB57BA3}" type="presOf" srcId="{53706DE9-A877-47A4-BCD7-4224D2C91C1E}" destId="{5E47A4DD-E2FD-459D-9C23-906445AB43A1}" srcOrd="0" destOrd="0" presId="urn:microsoft.com/office/officeart/2005/8/layout/bProcess3"/>
    <dgm:cxn modelId="{A7E3A64A-D571-4739-B7F3-986F9A9B8EE6}" type="presParOf" srcId="{5E47A4DD-E2FD-459D-9C23-906445AB43A1}" destId="{674B87A4-1B02-42FC-9F6A-370D5464EA02}" srcOrd="0" destOrd="0" presId="urn:microsoft.com/office/officeart/2005/8/layout/bProcess3"/>
    <dgm:cxn modelId="{4B6E11D1-ADAE-4AF2-8D54-1D08F9662F34}" type="presParOf" srcId="{5E47A4DD-E2FD-459D-9C23-906445AB43A1}" destId="{30942DB4-FABA-4274-ADA0-A06ABDF37BAD}" srcOrd="1" destOrd="0" presId="urn:microsoft.com/office/officeart/2005/8/layout/bProcess3"/>
    <dgm:cxn modelId="{B957BABE-615A-4F5B-9B7D-916ACF6AF803}" type="presParOf" srcId="{30942DB4-FABA-4274-ADA0-A06ABDF37BAD}" destId="{CE913D98-30F6-4A31-85F2-5C35BD1854BF}" srcOrd="0" destOrd="0" presId="urn:microsoft.com/office/officeart/2005/8/layout/bProcess3"/>
    <dgm:cxn modelId="{60E953AB-F1F9-42B8-BD1B-15E3701424B9}" type="presParOf" srcId="{5E47A4DD-E2FD-459D-9C23-906445AB43A1}" destId="{9A1C4966-65A1-447D-87E1-48842789CD0A}" srcOrd="2" destOrd="0" presId="urn:microsoft.com/office/officeart/2005/8/layout/bProcess3"/>
    <dgm:cxn modelId="{CA741500-1626-4746-AAAF-61E526D396BA}" type="presParOf" srcId="{5E47A4DD-E2FD-459D-9C23-906445AB43A1}" destId="{3E791305-2F31-4630-9C20-93565F10D1E4}" srcOrd="3" destOrd="0" presId="urn:microsoft.com/office/officeart/2005/8/layout/bProcess3"/>
    <dgm:cxn modelId="{86273582-93BA-4622-938F-1DBFDA4E7E0C}" type="presParOf" srcId="{3E791305-2F31-4630-9C20-93565F10D1E4}" destId="{8D643D20-C7D4-43D6-8100-66E78E33F99D}" srcOrd="0" destOrd="0" presId="urn:microsoft.com/office/officeart/2005/8/layout/bProcess3"/>
    <dgm:cxn modelId="{2828909F-E288-4FFD-BA29-2E2A72D2CD63}" type="presParOf" srcId="{5E47A4DD-E2FD-459D-9C23-906445AB43A1}" destId="{4F72C4D8-9DCE-4DDE-A99D-850ED3D931B5}" srcOrd="4" destOrd="0" presId="urn:microsoft.com/office/officeart/2005/8/layout/bProcess3"/>
    <dgm:cxn modelId="{7A44B18C-62BC-4A6E-B532-7B21C9F59AB6}" type="presParOf" srcId="{5E47A4DD-E2FD-459D-9C23-906445AB43A1}" destId="{19E1C176-1534-4D1F-9039-414CCF61C5B6}" srcOrd="5" destOrd="0" presId="urn:microsoft.com/office/officeart/2005/8/layout/bProcess3"/>
    <dgm:cxn modelId="{442F2EFF-FC6E-43C9-ABD3-D864924EE9EC}" type="presParOf" srcId="{19E1C176-1534-4D1F-9039-414CCF61C5B6}" destId="{19DA44A9-F318-4323-A385-19DA2688D77F}" srcOrd="0" destOrd="0" presId="urn:microsoft.com/office/officeart/2005/8/layout/bProcess3"/>
    <dgm:cxn modelId="{19199017-7679-4102-90F4-ED389DBF08D7}" type="presParOf" srcId="{5E47A4DD-E2FD-459D-9C23-906445AB43A1}" destId="{04760F0A-590C-46A0-8C6B-32A2F36C6D62}" srcOrd="6" destOrd="0" presId="urn:microsoft.com/office/officeart/2005/8/layout/bProcess3"/>
    <dgm:cxn modelId="{29AFD112-17C6-4E2C-A765-C42D4A1DA2A3}" type="presParOf" srcId="{5E47A4DD-E2FD-459D-9C23-906445AB43A1}" destId="{52516FBE-B9E3-4891-A813-50BC337ED482}" srcOrd="7" destOrd="0" presId="urn:microsoft.com/office/officeart/2005/8/layout/bProcess3"/>
    <dgm:cxn modelId="{0C92B3CB-FEE6-4FF2-A5AA-01DB3359BEC5}" type="presParOf" srcId="{52516FBE-B9E3-4891-A813-50BC337ED482}" destId="{7B0FFF91-F3F8-4752-91CD-84DF436739BA}" srcOrd="0" destOrd="0" presId="urn:microsoft.com/office/officeart/2005/8/layout/bProcess3"/>
    <dgm:cxn modelId="{318224D1-E6EF-49EA-BC15-7A9810F46984}" type="presParOf" srcId="{5E47A4DD-E2FD-459D-9C23-906445AB43A1}" destId="{BC25D859-0E14-4F89-BD53-5151CC2C052C}" srcOrd="8" destOrd="0" presId="urn:microsoft.com/office/officeart/2005/8/layout/bProcess3"/>
    <dgm:cxn modelId="{86220DC0-F06F-480C-B1A2-11D3EA9B41B9}" type="presParOf" srcId="{5E47A4DD-E2FD-459D-9C23-906445AB43A1}" destId="{B7061AA2-68AC-4C14-844E-1675ED6A0AD5}" srcOrd="9" destOrd="0" presId="urn:microsoft.com/office/officeart/2005/8/layout/bProcess3"/>
    <dgm:cxn modelId="{9DFB7449-BC3A-4F1E-8578-2CB569B916BA}" type="presParOf" srcId="{B7061AA2-68AC-4C14-844E-1675ED6A0AD5}" destId="{22E2128F-E340-4BD5-B902-A0685D372204}" srcOrd="0" destOrd="0" presId="urn:microsoft.com/office/officeart/2005/8/layout/bProcess3"/>
    <dgm:cxn modelId="{08CE5EA3-725E-4E53-9FA0-BF243363700E}" type="presParOf" srcId="{5E47A4DD-E2FD-459D-9C23-906445AB43A1}" destId="{072CFA7D-AA00-4100-87E4-80D85220998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BC07F7-8816-4851-BA76-209421F71A67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AE076A-12EA-4904-B9E0-43E6B3CEDEE3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Осенние </a:t>
          </a:r>
          <a:endParaRPr lang="ru-RU" dirty="0"/>
        </a:p>
      </dgm:t>
    </dgm:pt>
    <dgm:pt modelId="{DC16979C-6EDD-4A93-9FF2-FBF353475FD5}" type="parTrans" cxnId="{5723DC82-E2A0-4297-93E9-87682748280B}">
      <dgm:prSet/>
      <dgm:spPr/>
      <dgm:t>
        <a:bodyPr/>
        <a:lstStyle/>
        <a:p>
          <a:endParaRPr lang="ru-RU"/>
        </a:p>
      </dgm:t>
    </dgm:pt>
    <dgm:pt modelId="{534DC166-7F13-49D8-99EA-540DF8F13292}" type="sibTrans" cxnId="{5723DC82-E2A0-4297-93E9-87682748280B}">
      <dgm:prSet/>
      <dgm:spPr/>
      <dgm:t>
        <a:bodyPr/>
        <a:lstStyle/>
        <a:p>
          <a:endParaRPr lang="ru-RU"/>
        </a:p>
      </dgm:t>
    </dgm:pt>
    <dgm:pt modelId="{BA0A04E9-7C9F-481B-AD40-FCF48D2110E8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Зимние</a:t>
          </a:r>
          <a:endParaRPr lang="ru-RU" dirty="0"/>
        </a:p>
      </dgm:t>
    </dgm:pt>
    <dgm:pt modelId="{F47A6564-90B5-4671-8A7B-C36F44347998}" type="parTrans" cxnId="{D62F916D-2BE2-4753-8BC7-58660CA3A1C2}">
      <dgm:prSet/>
      <dgm:spPr/>
      <dgm:t>
        <a:bodyPr/>
        <a:lstStyle/>
        <a:p>
          <a:endParaRPr lang="ru-RU"/>
        </a:p>
      </dgm:t>
    </dgm:pt>
    <dgm:pt modelId="{495625C7-61E1-4B1C-A20B-52D643CD3AE5}" type="sibTrans" cxnId="{D62F916D-2BE2-4753-8BC7-58660CA3A1C2}">
      <dgm:prSet/>
      <dgm:spPr/>
      <dgm:t>
        <a:bodyPr/>
        <a:lstStyle/>
        <a:p>
          <a:endParaRPr lang="ru-RU"/>
        </a:p>
      </dgm:t>
    </dgm:pt>
    <dgm:pt modelId="{65FFBD94-17EB-48E0-9227-6B9218824DA4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18 дней</a:t>
          </a:r>
          <a:endParaRPr lang="ru-RU" sz="1800" dirty="0"/>
        </a:p>
      </dgm:t>
    </dgm:pt>
    <dgm:pt modelId="{A3B92764-7510-47F6-9CF7-9BB9969F38CD}" type="parTrans" cxnId="{FB7CE6C7-CFC2-4054-907A-1E6FBADFCE4F}">
      <dgm:prSet/>
      <dgm:spPr/>
      <dgm:t>
        <a:bodyPr/>
        <a:lstStyle/>
        <a:p>
          <a:endParaRPr lang="ru-RU"/>
        </a:p>
      </dgm:t>
    </dgm:pt>
    <dgm:pt modelId="{51C558A6-78E8-4072-B940-EC2398102899}" type="sibTrans" cxnId="{FB7CE6C7-CFC2-4054-907A-1E6FBADFCE4F}">
      <dgm:prSet/>
      <dgm:spPr/>
      <dgm:t>
        <a:bodyPr/>
        <a:lstStyle/>
        <a:p>
          <a:endParaRPr lang="ru-RU"/>
        </a:p>
      </dgm:t>
    </dgm:pt>
    <dgm:pt modelId="{5136F763-C51E-4358-9F86-302B98935213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 smtClean="0"/>
            <a:t>Весенние</a:t>
          </a:r>
          <a:endParaRPr lang="ru-RU" dirty="0"/>
        </a:p>
      </dgm:t>
    </dgm:pt>
    <dgm:pt modelId="{CAB994B7-04E4-417C-B6E4-16CA1CEDC563}" type="parTrans" cxnId="{5478DF3A-0A79-4F46-A399-A696E4C59775}">
      <dgm:prSet/>
      <dgm:spPr/>
      <dgm:t>
        <a:bodyPr/>
        <a:lstStyle/>
        <a:p>
          <a:endParaRPr lang="ru-RU"/>
        </a:p>
      </dgm:t>
    </dgm:pt>
    <dgm:pt modelId="{A92C5C0E-B7E8-4658-A071-1F41A4ABF071}" type="sibTrans" cxnId="{5478DF3A-0A79-4F46-A399-A696E4C59775}">
      <dgm:prSet/>
      <dgm:spPr/>
      <dgm:t>
        <a:bodyPr/>
        <a:lstStyle/>
        <a:p>
          <a:endParaRPr lang="ru-RU"/>
        </a:p>
      </dgm:t>
    </dgm:pt>
    <dgm:pt modelId="{FF5EA310-65B2-4B94-B44D-BC8B310FA88D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6 дней </a:t>
          </a:r>
          <a:r>
            <a:rPr lang="ru-RU" sz="1800" dirty="0" smtClean="0">
              <a:solidFill>
                <a:schemeClr val="tx1"/>
              </a:solidFill>
            </a:rPr>
            <a:t>с 18 по 23 марта</a:t>
          </a:r>
          <a:endParaRPr lang="ru-RU" sz="1800" dirty="0"/>
        </a:p>
      </dgm:t>
    </dgm:pt>
    <dgm:pt modelId="{65DE3FE2-053B-49F8-BAA8-D20FED08DF57}" type="parTrans" cxnId="{EDC84EE6-7965-49F9-BB06-B8DA8B8C387F}">
      <dgm:prSet/>
      <dgm:spPr/>
      <dgm:t>
        <a:bodyPr/>
        <a:lstStyle/>
        <a:p>
          <a:endParaRPr lang="ru-RU"/>
        </a:p>
      </dgm:t>
    </dgm:pt>
    <dgm:pt modelId="{2001B386-8AF0-4B1D-B6B5-5829F41EC125}" type="sibTrans" cxnId="{EDC84EE6-7965-49F9-BB06-B8DA8B8C387F}">
      <dgm:prSet/>
      <dgm:spPr/>
      <dgm:t>
        <a:bodyPr/>
        <a:lstStyle/>
        <a:p>
          <a:endParaRPr lang="ru-RU"/>
        </a:p>
      </dgm:t>
    </dgm:pt>
    <dgm:pt modelId="{9B1ACEC4-8D50-416E-8B4D-44B29050D18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6 дней</a:t>
          </a:r>
          <a:endParaRPr lang="ru-RU" sz="1800" dirty="0"/>
        </a:p>
      </dgm:t>
    </dgm:pt>
    <dgm:pt modelId="{5F067238-BB78-4A44-973F-BCD7453B782A}" type="parTrans" cxnId="{6FD9ACAC-CA0A-4746-B486-2708E47F541D}">
      <dgm:prSet/>
      <dgm:spPr/>
      <dgm:t>
        <a:bodyPr/>
        <a:lstStyle/>
        <a:p>
          <a:endParaRPr lang="ru-RU"/>
        </a:p>
      </dgm:t>
    </dgm:pt>
    <dgm:pt modelId="{A6E487D6-CDD3-4621-BDB2-D23B321A3FF2}" type="sibTrans" cxnId="{6FD9ACAC-CA0A-4746-B486-2708E47F541D}">
      <dgm:prSet/>
      <dgm:spPr/>
      <dgm:t>
        <a:bodyPr/>
        <a:lstStyle/>
        <a:p>
          <a:endParaRPr lang="ru-RU"/>
        </a:p>
      </dgm:t>
    </dgm:pt>
    <dgm:pt modelId="{67415D9D-BD3B-43E7-85C8-18C1BEEFB74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 22 по 27 октября </a:t>
          </a:r>
          <a:endParaRPr lang="ru-RU" sz="1800" dirty="0"/>
        </a:p>
      </dgm:t>
    </dgm:pt>
    <dgm:pt modelId="{520798AD-C800-47F5-84B5-5C55031CF4E9}" type="parTrans" cxnId="{A6CB8EEA-CCC4-4E6F-9270-3DAE926CAD07}">
      <dgm:prSet/>
      <dgm:spPr/>
      <dgm:t>
        <a:bodyPr/>
        <a:lstStyle/>
        <a:p>
          <a:endParaRPr lang="ru-RU"/>
        </a:p>
      </dgm:t>
    </dgm:pt>
    <dgm:pt modelId="{3EB2C812-56E4-4D19-B7C1-71E8E30593B6}" type="sibTrans" cxnId="{A6CB8EEA-CCC4-4E6F-9270-3DAE926CAD07}">
      <dgm:prSet/>
      <dgm:spPr/>
      <dgm:t>
        <a:bodyPr/>
        <a:lstStyle/>
        <a:p>
          <a:endParaRPr lang="ru-RU"/>
        </a:p>
      </dgm:t>
    </dgm:pt>
    <dgm:pt modelId="{7A5CB1AD-4AD6-4AF0-8D19-7CAC2964923D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 22 декабря по 7 января</a:t>
          </a:r>
        </a:p>
      </dgm:t>
    </dgm:pt>
    <dgm:pt modelId="{BD4B8AAA-3E84-4B85-AC81-C234E8465BDB}" type="parTrans" cxnId="{8019185F-C16F-43ED-B78C-CEAF367E7C5D}">
      <dgm:prSet/>
      <dgm:spPr/>
      <dgm:t>
        <a:bodyPr/>
        <a:lstStyle/>
        <a:p>
          <a:endParaRPr lang="ru-RU"/>
        </a:p>
      </dgm:t>
    </dgm:pt>
    <dgm:pt modelId="{A3A1068E-CD51-4886-A212-5D5CAF50A439}" type="sibTrans" cxnId="{8019185F-C16F-43ED-B78C-CEAF367E7C5D}">
      <dgm:prSet/>
      <dgm:spPr/>
      <dgm:t>
        <a:bodyPr/>
        <a:lstStyle/>
        <a:p>
          <a:endParaRPr lang="ru-RU"/>
        </a:p>
      </dgm:t>
    </dgm:pt>
    <dgm:pt modelId="{DB070CCC-3A2F-4A30-A006-8EABEE8DD638}">
      <dgm:prSet custT="1"/>
      <dgm:spPr/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6 дней </a:t>
          </a:r>
          <a:r>
            <a:rPr lang="ru-RU" sz="1800" dirty="0" smtClean="0">
              <a:solidFill>
                <a:schemeClr val="tx1"/>
              </a:solidFill>
            </a:rPr>
            <a:t>дополнительные каникулы для 1 классов                     с 4 по 9 февраля</a:t>
          </a:r>
        </a:p>
      </dgm:t>
    </dgm:pt>
    <dgm:pt modelId="{50D20092-7223-499F-8FF6-FD87D4AB003E}" type="parTrans" cxnId="{875F1C18-6757-477F-A1FF-809CF3125F22}">
      <dgm:prSet/>
      <dgm:spPr/>
      <dgm:t>
        <a:bodyPr/>
        <a:lstStyle/>
        <a:p>
          <a:endParaRPr lang="ru-RU"/>
        </a:p>
      </dgm:t>
    </dgm:pt>
    <dgm:pt modelId="{EEA52271-717B-4FF5-9DFD-B726909B88F5}" type="sibTrans" cxnId="{875F1C18-6757-477F-A1FF-809CF3125F22}">
      <dgm:prSet/>
      <dgm:spPr/>
      <dgm:t>
        <a:bodyPr/>
        <a:lstStyle/>
        <a:p>
          <a:endParaRPr lang="ru-RU"/>
        </a:p>
      </dgm:t>
    </dgm:pt>
    <dgm:pt modelId="{80A872A6-D444-47AE-B3D5-8AEF19802453}" type="pres">
      <dgm:prSet presAssocID="{28BC07F7-8816-4851-BA76-209421F71A6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2C1B72-E9E1-4FBC-BF62-7DA85D17BB22}" type="pres">
      <dgm:prSet presAssocID="{84AE076A-12EA-4904-B9E0-43E6B3CEDEE3}" presName="compositeNode" presStyleCnt="0">
        <dgm:presLayoutVars>
          <dgm:bulletEnabled val="1"/>
        </dgm:presLayoutVars>
      </dgm:prSet>
      <dgm:spPr/>
    </dgm:pt>
    <dgm:pt modelId="{4D6746F2-15C6-4424-B835-231448275B33}" type="pres">
      <dgm:prSet presAssocID="{84AE076A-12EA-4904-B9E0-43E6B3CEDEE3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43E326DC-D3A6-417B-B73E-DC18189BD33A}" type="pres">
      <dgm:prSet presAssocID="{84AE076A-12EA-4904-B9E0-43E6B3CEDEE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35EF6-A359-499F-BF8B-7A5F88EB22F2}" type="pres">
      <dgm:prSet presAssocID="{84AE076A-12EA-4904-B9E0-43E6B3CEDEE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A5229-4DF7-4556-A460-6412D69C6108}" type="pres">
      <dgm:prSet presAssocID="{534DC166-7F13-49D8-99EA-540DF8F13292}" presName="sibTrans" presStyleCnt="0"/>
      <dgm:spPr/>
    </dgm:pt>
    <dgm:pt modelId="{E5C42EEB-D486-4BE7-A74A-32956F875102}" type="pres">
      <dgm:prSet presAssocID="{BA0A04E9-7C9F-481B-AD40-FCF48D2110E8}" presName="compositeNode" presStyleCnt="0">
        <dgm:presLayoutVars>
          <dgm:bulletEnabled val="1"/>
        </dgm:presLayoutVars>
      </dgm:prSet>
      <dgm:spPr/>
    </dgm:pt>
    <dgm:pt modelId="{C4A6C333-3BE6-43FE-A80D-80BBEE0B1910}" type="pres">
      <dgm:prSet presAssocID="{BA0A04E9-7C9F-481B-AD40-FCF48D2110E8}" presName="image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207B91E-C02C-4540-8928-490FBAA39695}" type="pres">
      <dgm:prSet presAssocID="{BA0A04E9-7C9F-481B-AD40-FCF48D2110E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D5648-D9BE-47A7-BBF4-13F1DD33F085}" type="pres">
      <dgm:prSet presAssocID="{BA0A04E9-7C9F-481B-AD40-FCF48D2110E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2A97A-76BB-4615-BDC0-6353561FB02D}" type="pres">
      <dgm:prSet presAssocID="{495625C7-61E1-4B1C-A20B-52D643CD3AE5}" presName="sibTrans" presStyleCnt="0"/>
      <dgm:spPr/>
    </dgm:pt>
    <dgm:pt modelId="{63AB2D84-1D73-4FA1-97B6-E377CE811498}" type="pres">
      <dgm:prSet presAssocID="{5136F763-C51E-4358-9F86-302B98935213}" presName="compositeNode" presStyleCnt="0">
        <dgm:presLayoutVars>
          <dgm:bulletEnabled val="1"/>
        </dgm:presLayoutVars>
      </dgm:prSet>
      <dgm:spPr/>
    </dgm:pt>
    <dgm:pt modelId="{32451FCF-5EBB-4B5D-837C-631916ACC60D}" type="pres">
      <dgm:prSet presAssocID="{5136F763-C51E-4358-9F86-302B98935213}" presName="image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3C3B64C-BE37-4F0F-8B44-EFF744E46740}" type="pres">
      <dgm:prSet presAssocID="{5136F763-C51E-4358-9F86-302B9893521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D5A4E-D48C-407A-8B28-476494813C79}" type="pres">
      <dgm:prSet presAssocID="{5136F763-C51E-4358-9F86-302B98935213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13323C-93CF-4609-9460-98D73A288D07}" type="presOf" srcId="{28BC07F7-8816-4851-BA76-209421F71A67}" destId="{80A872A6-D444-47AE-B3D5-8AEF19802453}" srcOrd="0" destOrd="0" presId="urn:microsoft.com/office/officeart/2005/8/layout/hList2"/>
    <dgm:cxn modelId="{2B609D67-B56A-4264-B5F7-D38EDC8C848A}" type="presOf" srcId="{5136F763-C51E-4358-9F86-302B98935213}" destId="{EBDD5A4E-D48C-407A-8B28-476494813C79}" srcOrd="0" destOrd="0" presId="urn:microsoft.com/office/officeart/2005/8/layout/hList2"/>
    <dgm:cxn modelId="{195E9E0D-0154-4FA5-9092-1467149D17BD}" type="presOf" srcId="{84AE076A-12EA-4904-B9E0-43E6B3CEDEE3}" destId="{8AD35EF6-A359-499F-BF8B-7A5F88EB22F2}" srcOrd="0" destOrd="0" presId="urn:microsoft.com/office/officeart/2005/8/layout/hList2"/>
    <dgm:cxn modelId="{39916149-804A-4C50-AE5F-E33C3DA7E3B1}" type="presOf" srcId="{DB070CCC-3A2F-4A30-A006-8EABEE8DD638}" destId="{9207B91E-C02C-4540-8928-490FBAA39695}" srcOrd="0" destOrd="2" presId="urn:microsoft.com/office/officeart/2005/8/layout/hList2"/>
    <dgm:cxn modelId="{FAC184A8-B8D8-4BBE-9271-64C5C2650A27}" type="presOf" srcId="{7A5CB1AD-4AD6-4AF0-8D19-7CAC2964923D}" destId="{9207B91E-C02C-4540-8928-490FBAA39695}" srcOrd="0" destOrd="1" presId="urn:microsoft.com/office/officeart/2005/8/layout/hList2"/>
    <dgm:cxn modelId="{EDC84EE6-7965-49F9-BB06-B8DA8B8C387F}" srcId="{5136F763-C51E-4358-9F86-302B98935213}" destId="{FF5EA310-65B2-4B94-B44D-BC8B310FA88D}" srcOrd="0" destOrd="0" parTransId="{65DE3FE2-053B-49F8-BAA8-D20FED08DF57}" sibTransId="{2001B386-8AF0-4B1D-B6B5-5829F41EC125}"/>
    <dgm:cxn modelId="{D62F916D-2BE2-4753-8BC7-58660CA3A1C2}" srcId="{28BC07F7-8816-4851-BA76-209421F71A67}" destId="{BA0A04E9-7C9F-481B-AD40-FCF48D2110E8}" srcOrd="1" destOrd="0" parTransId="{F47A6564-90B5-4671-8A7B-C36F44347998}" sibTransId="{495625C7-61E1-4B1C-A20B-52D643CD3AE5}"/>
    <dgm:cxn modelId="{F6C5EAF8-3D0B-4024-985E-EBF8AE6A6BCE}" type="presOf" srcId="{65FFBD94-17EB-48E0-9227-6B9218824DA4}" destId="{9207B91E-C02C-4540-8928-490FBAA39695}" srcOrd="0" destOrd="0" presId="urn:microsoft.com/office/officeart/2005/8/layout/hList2"/>
    <dgm:cxn modelId="{5478DF3A-0A79-4F46-A399-A696E4C59775}" srcId="{28BC07F7-8816-4851-BA76-209421F71A67}" destId="{5136F763-C51E-4358-9F86-302B98935213}" srcOrd="2" destOrd="0" parTransId="{CAB994B7-04E4-417C-B6E4-16CA1CEDC563}" sibTransId="{A92C5C0E-B7E8-4658-A071-1F41A4ABF071}"/>
    <dgm:cxn modelId="{6FD9ACAC-CA0A-4746-B486-2708E47F541D}" srcId="{84AE076A-12EA-4904-B9E0-43E6B3CEDEE3}" destId="{9B1ACEC4-8D50-416E-8B4D-44B29050D18E}" srcOrd="0" destOrd="0" parTransId="{5F067238-BB78-4A44-973F-BCD7453B782A}" sibTransId="{A6E487D6-CDD3-4621-BDB2-D23B321A3FF2}"/>
    <dgm:cxn modelId="{8019185F-C16F-43ED-B78C-CEAF367E7C5D}" srcId="{BA0A04E9-7C9F-481B-AD40-FCF48D2110E8}" destId="{7A5CB1AD-4AD6-4AF0-8D19-7CAC2964923D}" srcOrd="1" destOrd="0" parTransId="{BD4B8AAA-3E84-4B85-AC81-C234E8465BDB}" sibTransId="{A3A1068E-CD51-4886-A212-5D5CAF50A439}"/>
    <dgm:cxn modelId="{A7CA8EC5-2FD3-49CB-B4FF-CFE2D6F0A840}" type="presOf" srcId="{67415D9D-BD3B-43E7-85C8-18C1BEEFB746}" destId="{43E326DC-D3A6-417B-B73E-DC18189BD33A}" srcOrd="0" destOrd="1" presId="urn:microsoft.com/office/officeart/2005/8/layout/hList2"/>
    <dgm:cxn modelId="{FB7CE6C7-CFC2-4054-907A-1E6FBADFCE4F}" srcId="{BA0A04E9-7C9F-481B-AD40-FCF48D2110E8}" destId="{65FFBD94-17EB-48E0-9227-6B9218824DA4}" srcOrd="0" destOrd="0" parTransId="{A3B92764-7510-47F6-9CF7-9BB9969F38CD}" sibTransId="{51C558A6-78E8-4072-B940-EC2398102899}"/>
    <dgm:cxn modelId="{8A4DCD7B-41FC-4EBF-83D8-20706A7E501C}" type="presOf" srcId="{BA0A04E9-7C9F-481B-AD40-FCF48D2110E8}" destId="{A16D5648-D9BE-47A7-BBF4-13F1DD33F085}" srcOrd="0" destOrd="0" presId="urn:microsoft.com/office/officeart/2005/8/layout/hList2"/>
    <dgm:cxn modelId="{A6CB8EEA-CCC4-4E6F-9270-3DAE926CAD07}" srcId="{84AE076A-12EA-4904-B9E0-43E6B3CEDEE3}" destId="{67415D9D-BD3B-43E7-85C8-18C1BEEFB746}" srcOrd="1" destOrd="0" parTransId="{520798AD-C800-47F5-84B5-5C55031CF4E9}" sibTransId="{3EB2C812-56E4-4D19-B7C1-71E8E30593B6}"/>
    <dgm:cxn modelId="{5723DC82-E2A0-4297-93E9-87682748280B}" srcId="{28BC07F7-8816-4851-BA76-209421F71A67}" destId="{84AE076A-12EA-4904-B9E0-43E6B3CEDEE3}" srcOrd="0" destOrd="0" parTransId="{DC16979C-6EDD-4A93-9FF2-FBF353475FD5}" sibTransId="{534DC166-7F13-49D8-99EA-540DF8F13292}"/>
    <dgm:cxn modelId="{23D90948-0C40-4157-803B-4EA62C3F939F}" type="presOf" srcId="{9B1ACEC4-8D50-416E-8B4D-44B29050D18E}" destId="{43E326DC-D3A6-417B-B73E-DC18189BD33A}" srcOrd="0" destOrd="0" presId="urn:microsoft.com/office/officeart/2005/8/layout/hList2"/>
    <dgm:cxn modelId="{875F1C18-6757-477F-A1FF-809CF3125F22}" srcId="{BA0A04E9-7C9F-481B-AD40-FCF48D2110E8}" destId="{DB070CCC-3A2F-4A30-A006-8EABEE8DD638}" srcOrd="2" destOrd="0" parTransId="{50D20092-7223-499F-8FF6-FD87D4AB003E}" sibTransId="{EEA52271-717B-4FF5-9DFD-B726909B88F5}"/>
    <dgm:cxn modelId="{E8EACE54-2F0B-41DB-BC56-B691909E8C98}" type="presOf" srcId="{FF5EA310-65B2-4B94-B44D-BC8B310FA88D}" destId="{43C3B64C-BE37-4F0F-8B44-EFF744E46740}" srcOrd="0" destOrd="0" presId="urn:microsoft.com/office/officeart/2005/8/layout/hList2"/>
    <dgm:cxn modelId="{D83857A3-72F3-4DC9-A2EE-04F4730FE3FC}" type="presParOf" srcId="{80A872A6-D444-47AE-B3D5-8AEF19802453}" destId="{622C1B72-E9E1-4FBC-BF62-7DA85D17BB22}" srcOrd="0" destOrd="0" presId="urn:microsoft.com/office/officeart/2005/8/layout/hList2"/>
    <dgm:cxn modelId="{1B1A7088-78A8-4A81-8676-56249165B698}" type="presParOf" srcId="{622C1B72-E9E1-4FBC-BF62-7DA85D17BB22}" destId="{4D6746F2-15C6-4424-B835-231448275B33}" srcOrd="0" destOrd="0" presId="urn:microsoft.com/office/officeart/2005/8/layout/hList2"/>
    <dgm:cxn modelId="{F9433E40-5F8F-48D8-91F2-4D2C974C3B09}" type="presParOf" srcId="{622C1B72-E9E1-4FBC-BF62-7DA85D17BB22}" destId="{43E326DC-D3A6-417B-B73E-DC18189BD33A}" srcOrd="1" destOrd="0" presId="urn:microsoft.com/office/officeart/2005/8/layout/hList2"/>
    <dgm:cxn modelId="{3E194083-3BCA-4C68-923C-C1650771783F}" type="presParOf" srcId="{622C1B72-E9E1-4FBC-BF62-7DA85D17BB22}" destId="{8AD35EF6-A359-499F-BF8B-7A5F88EB22F2}" srcOrd="2" destOrd="0" presId="urn:microsoft.com/office/officeart/2005/8/layout/hList2"/>
    <dgm:cxn modelId="{82B5FE55-25FA-4D58-A284-E3A84EBBCCC3}" type="presParOf" srcId="{80A872A6-D444-47AE-B3D5-8AEF19802453}" destId="{7DAA5229-4DF7-4556-A460-6412D69C6108}" srcOrd="1" destOrd="0" presId="urn:microsoft.com/office/officeart/2005/8/layout/hList2"/>
    <dgm:cxn modelId="{C7DA28E0-03C2-4137-8C9B-6DDEC4F3ECE4}" type="presParOf" srcId="{80A872A6-D444-47AE-B3D5-8AEF19802453}" destId="{E5C42EEB-D486-4BE7-A74A-32956F875102}" srcOrd="2" destOrd="0" presId="urn:microsoft.com/office/officeart/2005/8/layout/hList2"/>
    <dgm:cxn modelId="{79A1F125-3938-40D0-93FA-02947924C3E7}" type="presParOf" srcId="{E5C42EEB-D486-4BE7-A74A-32956F875102}" destId="{C4A6C333-3BE6-43FE-A80D-80BBEE0B1910}" srcOrd="0" destOrd="0" presId="urn:microsoft.com/office/officeart/2005/8/layout/hList2"/>
    <dgm:cxn modelId="{6D1562C5-636C-4B16-82C3-3FCBC43B388A}" type="presParOf" srcId="{E5C42EEB-D486-4BE7-A74A-32956F875102}" destId="{9207B91E-C02C-4540-8928-490FBAA39695}" srcOrd="1" destOrd="0" presId="urn:microsoft.com/office/officeart/2005/8/layout/hList2"/>
    <dgm:cxn modelId="{EC85006B-A915-42AD-9396-61E1D087F3ED}" type="presParOf" srcId="{E5C42EEB-D486-4BE7-A74A-32956F875102}" destId="{A16D5648-D9BE-47A7-BBF4-13F1DD33F085}" srcOrd="2" destOrd="0" presId="urn:microsoft.com/office/officeart/2005/8/layout/hList2"/>
    <dgm:cxn modelId="{041592F3-8ECE-46ED-9471-018F5B7D7FAC}" type="presParOf" srcId="{80A872A6-D444-47AE-B3D5-8AEF19802453}" destId="{7DB2A97A-76BB-4615-BDC0-6353561FB02D}" srcOrd="3" destOrd="0" presId="urn:microsoft.com/office/officeart/2005/8/layout/hList2"/>
    <dgm:cxn modelId="{6A1D9DA9-3BE5-49E6-B9D1-D3311B5F01D5}" type="presParOf" srcId="{80A872A6-D444-47AE-B3D5-8AEF19802453}" destId="{63AB2D84-1D73-4FA1-97B6-E377CE811498}" srcOrd="4" destOrd="0" presId="urn:microsoft.com/office/officeart/2005/8/layout/hList2"/>
    <dgm:cxn modelId="{0A6C7C94-0950-4E84-A587-AFDE572A4F04}" type="presParOf" srcId="{63AB2D84-1D73-4FA1-97B6-E377CE811498}" destId="{32451FCF-5EBB-4B5D-837C-631916ACC60D}" srcOrd="0" destOrd="0" presId="urn:microsoft.com/office/officeart/2005/8/layout/hList2"/>
    <dgm:cxn modelId="{DF74F168-C6BB-4707-BB21-BA5B671B5B70}" type="presParOf" srcId="{63AB2D84-1D73-4FA1-97B6-E377CE811498}" destId="{43C3B64C-BE37-4F0F-8B44-EFF744E46740}" srcOrd="1" destOrd="0" presId="urn:microsoft.com/office/officeart/2005/8/layout/hList2"/>
    <dgm:cxn modelId="{0A432F05-4482-434D-9C30-C9D3E531E4BC}" type="presParOf" srcId="{63AB2D84-1D73-4FA1-97B6-E377CE811498}" destId="{EBDD5A4E-D48C-407A-8B28-476494813C7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80FE8C-AD16-443B-8F3E-0542F46190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C96F3-EBAA-4440-A71F-80811A27A3D9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ru-RU" sz="1600" dirty="0" smtClean="0"/>
            <a:t>Математика изучается по 2 программам</a:t>
          </a:r>
        </a:p>
        <a:p>
          <a:r>
            <a:rPr lang="ru-RU" sz="1600" dirty="0" smtClean="0"/>
            <a:t>с недельной нагрузкой </a:t>
          </a:r>
        </a:p>
        <a:p>
          <a:r>
            <a:rPr lang="ru-RU" sz="1600" dirty="0" smtClean="0"/>
            <a:t> 7 часов или </a:t>
          </a:r>
        </a:p>
        <a:p>
          <a:r>
            <a:rPr lang="ru-RU" sz="1600" dirty="0" smtClean="0"/>
            <a:t>10 часов</a:t>
          </a:r>
        </a:p>
        <a:p>
          <a:endParaRPr lang="ru-RU" sz="2000" dirty="0"/>
        </a:p>
      </dgm:t>
    </dgm:pt>
    <dgm:pt modelId="{A338D630-8AAD-4D10-9A91-870C829A423B}" type="parTrans" cxnId="{6AE7C086-C8DC-45F9-9F42-6FF42B4383AA}">
      <dgm:prSet/>
      <dgm:spPr/>
      <dgm:t>
        <a:bodyPr/>
        <a:lstStyle/>
        <a:p>
          <a:endParaRPr lang="ru-RU"/>
        </a:p>
      </dgm:t>
    </dgm:pt>
    <dgm:pt modelId="{8F908B4C-9E39-4911-8EE3-140AB13DD76F}" type="sibTrans" cxnId="{6AE7C086-C8DC-45F9-9F42-6FF42B4383AA}">
      <dgm:prSet/>
      <dgm:spPr/>
      <dgm:t>
        <a:bodyPr/>
        <a:lstStyle/>
        <a:p>
          <a:endParaRPr lang="ru-RU"/>
        </a:p>
      </dgm:t>
    </dgm:pt>
    <dgm:pt modelId="{D48F65E0-2FC6-401B-AB1B-D87A2A82BC5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E025C14D-3943-4684-8022-6087801A5F58}" type="parTrans" cxnId="{9DA261EB-B2E6-4223-9F6E-D34077B90022}">
      <dgm:prSet/>
      <dgm:spPr/>
      <dgm:t>
        <a:bodyPr/>
        <a:lstStyle/>
        <a:p>
          <a:endParaRPr lang="ru-RU"/>
        </a:p>
      </dgm:t>
    </dgm:pt>
    <dgm:pt modelId="{BF85CD62-2BD1-40A4-97E5-C725FBD0B6F5}" type="sibTrans" cxnId="{9DA261EB-B2E6-4223-9F6E-D34077B90022}">
      <dgm:prSet/>
      <dgm:spPr/>
      <dgm:t>
        <a:bodyPr/>
        <a:lstStyle/>
        <a:p>
          <a:endParaRPr lang="ru-RU"/>
        </a:p>
      </dgm:t>
    </dgm:pt>
    <dgm:pt modelId="{D1EC1D92-7EB9-4AA3-A476-944938B4BA7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ru-RU" sz="1600" dirty="0" smtClean="0"/>
            <a:t>На углубленном уровне                             2 предмета</a:t>
          </a:r>
        </a:p>
        <a:p>
          <a:r>
            <a:rPr lang="ru-RU" sz="1600" dirty="0" smtClean="0"/>
            <a:t>с  недельной нагрузкой    6 ч.</a:t>
          </a:r>
        </a:p>
        <a:p>
          <a:r>
            <a:rPr lang="ru-RU" sz="1600" dirty="0" smtClean="0"/>
            <a:t>Физика</a:t>
          </a:r>
        </a:p>
        <a:p>
          <a:r>
            <a:rPr lang="ru-RU" sz="1600" dirty="0" smtClean="0"/>
            <a:t>Химия</a:t>
          </a:r>
        </a:p>
        <a:p>
          <a:r>
            <a:rPr lang="ru-RU" sz="1600" dirty="0" smtClean="0"/>
            <a:t>Биология</a:t>
          </a:r>
        </a:p>
        <a:p>
          <a:r>
            <a:rPr lang="ru-RU" sz="1600" dirty="0" smtClean="0"/>
            <a:t>Информатика</a:t>
          </a:r>
          <a:endParaRPr lang="ru-RU" sz="1600" dirty="0"/>
        </a:p>
      </dgm:t>
    </dgm:pt>
    <dgm:pt modelId="{A1791E67-5A03-48F8-A8B8-4393776B30C4}" type="parTrans" cxnId="{4E5C1A50-710B-4187-AB02-F59DBC9ECFF3}">
      <dgm:prSet/>
      <dgm:spPr/>
      <dgm:t>
        <a:bodyPr/>
        <a:lstStyle/>
        <a:p>
          <a:endParaRPr lang="ru-RU"/>
        </a:p>
      </dgm:t>
    </dgm:pt>
    <dgm:pt modelId="{034DBBEC-0937-4AD8-8092-3995A92F0D6B}" type="sibTrans" cxnId="{4E5C1A50-710B-4187-AB02-F59DBC9ECFF3}">
      <dgm:prSet/>
      <dgm:spPr/>
      <dgm:t>
        <a:bodyPr/>
        <a:lstStyle/>
        <a:p>
          <a:endParaRPr lang="ru-RU"/>
        </a:p>
      </dgm:t>
    </dgm:pt>
    <dgm:pt modelId="{B3E8E578-B64A-4A14-8089-778F3EAEC12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F8E9FCC5-1FA7-48AB-B4C3-B932A3831BE2}" type="parTrans" cxnId="{6D2CD57E-0D9A-4FDF-BCCA-4597C0EA4CCC}">
      <dgm:prSet/>
      <dgm:spPr/>
      <dgm:t>
        <a:bodyPr/>
        <a:lstStyle/>
        <a:p>
          <a:endParaRPr lang="ru-RU"/>
        </a:p>
      </dgm:t>
    </dgm:pt>
    <dgm:pt modelId="{0E38354B-D54D-4E80-B44F-B3C15AC24FB8}" type="sibTrans" cxnId="{6D2CD57E-0D9A-4FDF-BCCA-4597C0EA4CCC}">
      <dgm:prSet/>
      <dgm:spPr/>
      <dgm:t>
        <a:bodyPr/>
        <a:lstStyle/>
        <a:p>
          <a:endParaRPr lang="ru-RU"/>
        </a:p>
      </dgm:t>
    </dgm:pt>
    <dgm:pt modelId="{4129074F-4E2D-4DEB-9269-87125B57BDEB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ru-RU" sz="1600" dirty="0" smtClean="0"/>
            <a:t>На стандартном уровне</a:t>
          </a:r>
        </a:p>
        <a:p>
          <a:r>
            <a:rPr lang="ru-RU" sz="1600" dirty="0" smtClean="0"/>
            <a:t>1 предмет с недельной нагрузкой 3 ч.</a:t>
          </a:r>
        </a:p>
        <a:p>
          <a:r>
            <a:rPr lang="ru-RU" sz="1600" dirty="0" smtClean="0"/>
            <a:t>Физика</a:t>
          </a:r>
        </a:p>
        <a:p>
          <a:r>
            <a:rPr lang="ru-RU" sz="1600" dirty="0" smtClean="0"/>
            <a:t>Химия</a:t>
          </a:r>
        </a:p>
        <a:p>
          <a:r>
            <a:rPr lang="ru-RU" sz="1600" dirty="0" smtClean="0"/>
            <a:t>Биология</a:t>
          </a:r>
        </a:p>
        <a:p>
          <a:r>
            <a:rPr lang="ru-RU" sz="1600" dirty="0" smtClean="0"/>
            <a:t>Информатика</a:t>
          </a:r>
        </a:p>
        <a:p>
          <a:r>
            <a:rPr lang="ru-RU" sz="1600" dirty="0" smtClean="0"/>
            <a:t>География</a:t>
          </a:r>
        </a:p>
        <a:p>
          <a:r>
            <a:rPr lang="ru-RU" sz="1600" dirty="0" smtClean="0"/>
            <a:t>Экономика</a:t>
          </a:r>
        </a:p>
        <a:p>
          <a:r>
            <a:rPr lang="ru-RU" sz="1600" dirty="0" smtClean="0"/>
            <a:t>Графика и проектирование </a:t>
          </a:r>
        </a:p>
        <a:p>
          <a:endParaRPr lang="ru-RU" sz="2000" dirty="0"/>
        </a:p>
      </dgm:t>
    </dgm:pt>
    <dgm:pt modelId="{12F1D2D2-9387-4CCE-9DA8-7E93209ED654}" type="parTrans" cxnId="{D64686E9-1247-4441-8DE0-6A162BDF8247}">
      <dgm:prSet/>
      <dgm:spPr/>
      <dgm:t>
        <a:bodyPr/>
        <a:lstStyle/>
        <a:p>
          <a:endParaRPr lang="ru-RU"/>
        </a:p>
      </dgm:t>
    </dgm:pt>
    <dgm:pt modelId="{40F23D03-9280-41D4-B9AD-03DDF838BE61}" type="sibTrans" cxnId="{D64686E9-1247-4441-8DE0-6A162BDF8247}">
      <dgm:prSet/>
      <dgm:spPr/>
      <dgm:t>
        <a:bodyPr/>
        <a:lstStyle/>
        <a:p>
          <a:endParaRPr lang="ru-RU"/>
        </a:p>
      </dgm:t>
    </dgm:pt>
    <dgm:pt modelId="{17556EE6-5309-4A9D-B329-2578154244C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0CCBE083-54B5-4432-BBC4-BA3E41D5CBA6}" type="parTrans" cxnId="{71D73228-AD5E-4018-B61A-39260D371BF3}">
      <dgm:prSet/>
      <dgm:spPr/>
      <dgm:t>
        <a:bodyPr/>
        <a:lstStyle/>
        <a:p>
          <a:endParaRPr lang="ru-RU"/>
        </a:p>
      </dgm:t>
    </dgm:pt>
    <dgm:pt modelId="{50F6751F-6203-498C-A7DC-32D95E406993}" type="sibTrans" cxnId="{71D73228-AD5E-4018-B61A-39260D371BF3}">
      <dgm:prSet/>
      <dgm:spPr/>
      <dgm:t>
        <a:bodyPr/>
        <a:lstStyle/>
        <a:p>
          <a:endParaRPr lang="ru-RU"/>
        </a:p>
      </dgm:t>
    </dgm:pt>
    <dgm:pt modelId="{4FE3E8A1-991B-406C-A7E3-575D2909D12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836AE91B-9243-4AE4-97AD-C53F16A97E3E}" type="parTrans" cxnId="{F1D00006-2C42-4527-AD27-F4F4E0174529}">
      <dgm:prSet/>
      <dgm:spPr/>
      <dgm:t>
        <a:bodyPr/>
        <a:lstStyle/>
        <a:p>
          <a:endParaRPr lang="ru-RU"/>
        </a:p>
      </dgm:t>
    </dgm:pt>
    <dgm:pt modelId="{10D74BA7-F179-4A70-B88F-5277C7B7127C}" type="sibTrans" cxnId="{F1D00006-2C42-4527-AD27-F4F4E0174529}">
      <dgm:prSet/>
      <dgm:spPr/>
      <dgm:t>
        <a:bodyPr/>
        <a:lstStyle/>
        <a:p>
          <a:endParaRPr lang="ru-RU"/>
        </a:p>
      </dgm:t>
    </dgm:pt>
    <dgm:pt modelId="{0D9B3392-C2EC-4D1E-9F3A-6D9D39301E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10622619-14A6-4893-AB54-2D7B3E0CBCFC}" type="parTrans" cxnId="{CBFB352D-A406-4325-A36F-BD628957A0B2}">
      <dgm:prSet/>
      <dgm:spPr/>
      <dgm:t>
        <a:bodyPr/>
        <a:lstStyle/>
        <a:p>
          <a:endParaRPr lang="ru-RU"/>
        </a:p>
      </dgm:t>
    </dgm:pt>
    <dgm:pt modelId="{44D64EB6-25CE-4598-90FC-E62844F08B68}" type="sibTrans" cxnId="{CBFB352D-A406-4325-A36F-BD628957A0B2}">
      <dgm:prSet/>
      <dgm:spPr/>
      <dgm:t>
        <a:bodyPr/>
        <a:lstStyle/>
        <a:p>
          <a:endParaRPr lang="ru-RU"/>
        </a:p>
      </dgm:t>
    </dgm:pt>
    <dgm:pt modelId="{A0CE4D6D-F640-42C6-A64D-969F7A1962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FF1D93A4-EC7C-42F9-98A9-C56A41636FC2}" type="parTrans" cxnId="{973D2A16-D677-43E2-B8DE-2CACF37457F1}">
      <dgm:prSet/>
      <dgm:spPr/>
      <dgm:t>
        <a:bodyPr/>
        <a:lstStyle/>
        <a:p>
          <a:endParaRPr lang="ru-RU"/>
        </a:p>
      </dgm:t>
    </dgm:pt>
    <dgm:pt modelId="{77D41297-818A-4DC7-BCE4-0AE444043F72}" type="sibTrans" cxnId="{973D2A16-D677-43E2-B8DE-2CACF37457F1}">
      <dgm:prSet/>
      <dgm:spPr/>
      <dgm:t>
        <a:bodyPr/>
        <a:lstStyle/>
        <a:p>
          <a:endParaRPr lang="ru-RU"/>
        </a:p>
      </dgm:t>
    </dgm:pt>
    <dgm:pt modelId="{3FC1C0A1-AC66-4A6D-A3E2-91A1232C3E1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33A38C1A-1E8E-4764-8F65-695B5139B84E}" type="parTrans" cxnId="{3F916F57-1E48-464A-BF14-A00BF1C2B41D}">
      <dgm:prSet/>
      <dgm:spPr/>
      <dgm:t>
        <a:bodyPr/>
        <a:lstStyle/>
        <a:p>
          <a:endParaRPr lang="ru-RU"/>
        </a:p>
      </dgm:t>
    </dgm:pt>
    <dgm:pt modelId="{A783D6C1-241A-40B3-913C-5D3BC8D8BFFE}" type="sibTrans" cxnId="{3F916F57-1E48-464A-BF14-A00BF1C2B41D}">
      <dgm:prSet/>
      <dgm:spPr/>
      <dgm:t>
        <a:bodyPr/>
        <a:lstStyle/>
        <a:p>
          <a:endParaRPr lang="ru-RU"/>
        </a:p>
      </dgm:t>
    </dgm:pt>
    <dgm:pt modelId="{D312E1A5-6F91-4F70-9844-B70B4C47BCA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344694CE-86C7-41F0-9327-14E2A298D967}" type="parTrans" cxnId="{B4B0A6C5-C860-41E7-B220-C6C66DCDA6FC}">
      <dgm:prSet/>
      <dgm:spPr/>
      <dgm:t>
        <a:bodyPr/>
        <a:lstStyle/>
        <a:p>
          <a:endParaRPr lang="ru-RU"/>
        </a:p>
      </dgm:t>
    </dgm:pt>
    <dgm:pt modelId="{7ED7AB1F-0BCD-4571-AA63-25E2D7DE01E7}" type="sibTrans" cxnId="{B4B0A6C5-C860-41E7-B220-C6C66DCDA6FC}">
      <dgm:prSet/>
      <dgm:spPr/>
      <dgm:t>
        <a:bodyPr/>
        <a:lstStyle/>
        <a:p>
          <a:endParaRPr lang="ru-RU"/>
        </a:p>
      </dgm:t>
    </dgm:pt>
    <dgm:pt modelId="{B48AB9E8-0D23-4BC9-AB24-55AE53543E9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F5B119D4-1AA7-48AC-BFCD-03262E058B8A}" type="parTrans" cxnId="{3AC64EF1-F552-446A-A4AE-A8827810E584}">
      <dgm:prSet/>
      <dgm:spPr/>
      <dgm:t>
        <a:bodyPr/>
        <a:lstStyle/>
        <a:p>
          <a:endParaRPr lang="ru-RU"/>
        </a:p>
      </dgm:t>
    </dgm:pt>
    <dgm:pt modelId="{DD19B62F-8692-4C8A-A2A3-F3A3940B6A91}" type="sibTrans" cxnId="{3AC64EF1-F552-446A-A4AE-A8827810E584}">
      <dgm:prSet/>
      <dgm:spPr/>
      <dgm:t>
        <a:bodyPr/>
        <a:lstStyle/>
        <a:p>
          <a:endParaRPr lang="ru-RU"/>
        </a:p>
      </dgm:t>
    </dgm:pt>
    <dgm:pt modelId="{CAD587A2-9A30-41A5-9AF5-2C199B20A77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dirty="0"/>
        </a:p>
      </dgm:t>
    </dgm:pt>
    <dgm:pt modelId="{871DC606-7D42-44C9-B4CB-45E3E8F0E3F0}" type="parTrans" cxnId="{E78994AE-4BBA-435F-A73D-02FBFE06EFAC}">
      <dgm:prSet/>
      <dgm:spPr/>
      <dgm:t>
        <a:bodyPr/>
        <a:lstStyle/>
        <a:p>
          <a:endParaRPr lang="ru-RU"/>
        </a:p>
      </dgm:t>
    </dgm:pt>
    <dgm:pt modelId="{1F678165-285B-42E7-AF69-43E440724CF1}" type="sibTrans" cxnId="{E78994AE-4BBA-435F-A73D-02FBFE06EFAC}">
      <dgm:prSet/>
      <dgm:spPr/>
      <dgm:t>
        <a:bodyPr/>
        <a:lstStyle/>
        <a:p>
          <a:endParaRPr lang="ru-RU"/>
        </a:p>
      </dgm:t>
    </dgm:pt>
    <dgm:pt modelId="{FB61E70E-78DD-4F13-A8D4-92D72DE047E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2D6CDEAD-476B-4AFB-BE04-0F400A97BA46}" type="parTrans" cxnId="{DB4C3D4A-0552-4925-97F0-770406245F3F}">
      <dgm:prSet/>
      <dgm:spPr/>
      <dgm:t>
        <a:bodyPr/>
        <a:lstStyle/>
        <a:p>
          <a:endParaRPr lang="ru-RU"/>
        </a:p>
      </dgm:t>
    </dgm:pt>
    <dgm:pt modelId="{EA79F867-F540-4353-85A8-54A5917B3DF6}" type="sibTrans" cxnId="{DB4C3D4A-0552-4925-97F0-770406245F3F}">
      <dgm:prSet/>
      <dgm:spPr/>
      <dgm:t>
        <a:bodyPr/>
        <a:lstStyle/>
        <a:p>
          <a:endParaRPr lang="ru-RU"/>
        </a:p>
      </dgm:t>
    </dgm:pt>
    <dgm:pt modelId="{2CEB9D82-A9CF-4B9C-A0CB-A27F5E66EDAC}">
      <dgm:prSet custT="1"/>
      <dgm:spPr/>
      <dgm:t>
        <a:bodyPr/>
        <a:lstStyle/>
        <a:p>
          <a:endParaRPr lang="ru-RU" sz="1800" dirty="0"/>
        </a:p>
      </dgm:t>
    </dgm:pt>
    <dgm:pt modelId="{9E72D341-3065-4DC3-BC32-1FF5AD5A1112}" type="parTrans" cxnId="{E363E650-9273-4983-8925-EEC1D9DFE32A}">
      <dgm:prSet/>
      <dgm:spPr/>
      <dgm:t>
        <a:bodyPr/>
        <a:lstStyle/>
        <a:p>
          <a:endParaRPr lang="ru-RU"/>
        </a:p>
      </dgm:t>
    </dgm:pt>
    <dgm:pt modelId="{FC037A9F-803A-48B4-AF5B-FAA44D422069}" type="sibTrans" cxnId="{E363E650-9273-4983-8925-EEC1D9DFE32A}">
      <dgm:prSet/>
      <dgm:spPr/>
      <dgm:t>
        <a:bodyPr/>
        <a:lstStyle/>
        <a:p>
          <a:endParaRPr lang="ru-RU"/>
        </a:p>
      </dgm:t>
    </dgm:pt>
    <dgm:pt modelId="{1A58437A-802B-43EE-A3B7-1F4C10965365}">
      <dgm:prSet custT="1"/>
      <dgm:spPr/>
      <dgm:t>
        <a:bodyPr/>
        <a:lstStyle/>
        <a:p>
          <a:endParaRPr lang="ru-RU" sz="1800" dirty="0"/>
        </a:p>
      </dgm:t>
    </dgm:pt>
    <dgm:pt modelId="{3CE99870-5DBF-4A63-91C6-45DC47A796BE}" type="parTrans" cxnId="{9693989F-12E8-4FD9-B9D0-667B8A2FC4D3}">
      <dgm:prSet/>
      <dgm:spPr/>
      <dgm:t>
        <a:bodyPr/>
        <a:lstStyle/>
        <a:p>
          <a:endParaRPr lang="ru-RU"/>
        </a:p>
      </dgm:t>
    </dgm:pt>
    <dgm:pt modelId="{264C9D85-91FA-408B-99E1-465B319C3763}" type="sibTrans" cxnId="{9693989F-12E8-4FD9-B9D0-667B8A2FC4D3}">
      <dgm:prSet/>
      <dgm:spPr/>
      <dgm:t>
        <a:bodyPr/>
        <a:lstStyle/>
        <a:p>
          <a:endParaRPr lang="ru-RU"/>
        </a:p>
      </dgm:t>
    </dgm:pt>
    <dgm:pt modelId="{CC3AC875-90A3-4A8F-9D73-A0ECFF7A3DE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16971610-CDD6-492F-89C2-EF3490AFD1F9}" type="parTrans" cxnId="{94F9EAF1-8499-4CC5-8F66-685080BC20F4}">
      <dgm:prSet/>
      <dgm:spPr/>
      <dgm:t>
        <a:bodyPr/>
        <a:lstStyle/>
        <a:p>
          <a:endParaRPr lang="ru-RU"/>
        </a:p>
      </dgm:t>
    </dgm:pt>
    <dgm:pt modelId="{A02541B6-78BA-4469-A148-1C0E6767CCA3}" type="sibTrans" cxnId="{94F9EAF1-8499-4CC5-8F66-685080BC20F4}">
      <dgm:prSet/>
      <dgm:spPr/>
      <dgm:t>
        <a:bodyPr/>
        <a:lstStyle/>
        <a:p>
          <a:endParaRPr lang="ru-RU"/>
        </a:p>
      </dgm:t>
    </dgm:pt>
    <dgm:pt modelId="{79E42D62-908D-42FE-A2C1-132771FB564B}">
      <dgm:prSet custT="1"/>
      <dgm:spPr/>
      <dgm:t>
        <a:bodyPr/>
        <a:lstStyle/>
        <a:p>
          <a:endParaRPr lang="ru-RU" sz="1800" dirty="0"/>
        </a:p>
      </dgm:t>
    </dgm:pt>
    <dgm:pt modelId="{EA08C60A-1F56-400D-A9FB-CFA8A0524ECE}" type="parTrans" cxnId="{7CE55FDB-BF7A-4E23-BD12-658CC29AEBB6}">
      <dgm:prSet/>
      <dgm:spPr/>
      <dgm:t>
        <a:bodyPr/>
        <a:lstStyle/>
        <a:p>
          <a:endParaRPr lang="ru-RU"/>
        </a:p>
      </dgm:t>
    </dgm:pt>
    <dgm:pt modelId="{67FA5D20-AD67-4E71-ABA8-6B0EEE7BF044}" type="sibTrans" cxnId="{7CE55FDB-BF7A-4E23-BD12-658CC29AEBB6}">
      <dgm:prSet/>
      <dgm:spPr/>
      <dgm:t>
        <a:bodyPr/>
        <a:lstStyle/>
        <a:p>
          <a:endParaRPr lang="ru-RU"/>
        </a:p>
      </dgm:t>
    </dgm:pt>
    <dgm:pt modelId="{0AA1C592-A27A-41C7-A81B-38A60EF5FF56}">
      <dgm:prSet custT="1"/>
      <dgm:spPr/>
      <dgm:t>
        <a:bodyPr/>
        <a:lstStyle/>
        <a:p>
          <a:endParaRPr lang="ru-RU" sz="1800" dirty="0"/>
        </a:p>
      </dgm:t>
    </dgm:pt>
    <dgm:pt modelId="{F951F257-4612-44B5-8B00-586FC5942B85}" type="parTrans" cxnId="{61ABD4A9-F0E7-40A3-926B-CE4859E9CE51}">
      <dgm:prSet/>
      <dgm:spPr/>
      <dgm:t>
        <a:bodyPr/>
        <a:lstStyle/>
        <a:p>
          <a:endParaRPr lang="ru-RU"/>
        </a:p>
      </dgm:t>
    </dgm:pt>
    <dgm:pt modelId="{6E751B84-7C7C-473B-B721-F5E0419335B3}" type="sibTrans" cxnId="{61ABD4A9-F0E7-40A3-926B-CE4859E9CE51}">
      <dgm:prSet/>
      <dgm:spPr/>
      <dgm:t>
        <a:bodyPr/>
        <a:lstStyle/>
        <a:p>
          <a:endParaRPr lang="ru-RU"/>
        </a:p>
      </dgm:t>
    </dgm:pt>
    <dgm:pt modelId="{DCAE7849-2A90-4211-B2AB-700F608CABFF}">
      <dgm:prSet custT="1"/>
      <dgm:spPr/>
      <dgm:t>
        <a:bodyPr/>
        <a:lstStyle/>
        <a:p>
          <a:r>
            <a:rPr lang="ru-RU" sz="1800" dirty="0" smtClean="0"/>
            <a:t> </a:t>
          </a:r>
          <a:endParaRPr lang="ru-RU" sz="1800" dirty="0"/>
        </a:p>
      </dgm:t>
    </dgm:pt>
    <dgm:pt modelId="{5A29B27B-68E9-40D7-AFA1-56FA2CCAC9CF}" type="sibTrans" cxnId="{78529EFA-58B6-4A00-8E3F-B4447C5662E8}">
      <dgm:prSet/>
      <dgm:spPr/>
      <dgm:t>
        <a:bodyPr/>
        <a:lstStyle/>
        <a:p>
          <a:endParaRPr lang="ru-RU"/>
        </a:p>
      </dgm:t>
    </dgm:pt>
    <dgm:pt modelId="{26E25E68-EE97-4866-AEEF-D42ACDEB0D9C}" type="parTrans" cxnId="{78529EFA-58B6-4A00-8E3F-B4447C5662E8}">
      <dgm:prSet/>
      <dgm:spPr/>
      <dgm:t>
        <a:bodyPr/>
        <a:lstStyle/>
        <a:p>
          <a:endParaRPr lang="ru-RU"/>
        </a:p>
      </dgm:t>
    </dgm:pt>
    <dgm:pt modelId="{06E58946-D201-4A92-A08E-000D5528C12F}" type="pres">
      <dgm:prSet presAssocID="{1480FE8C-AD16-443B-8F3E-0542F46190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FE0270-0B84-43B7-A73E-A257471D00E7}" type="pres">
      <dgm:prSet presAssocID="{E6CC96F3-EBAA-4440-A71F-80811A27A3D9}" presName="composite" presStyleCnt="0"/>
      <dgm:spPr/>
    </dgm:pt>
    <dgm:pt modelId="{EE8CD5C9-ACEA-4D16-8C1E-6803CC176763}" type="pres">
      <dgm:prSet presAssocID="{E6CC96F3-EBAA-4440-A71F-80811A27A3D9}" presName="parTx" presStyleLbl="alignNode1" presStyleIdx="0" presStyleCnt="3" custLinFactNeighborX="-8200" custLinFactNeighborY="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1A714-4663-4A34-8193-384174C4E617}" type="pres">
      <dgm:prSet presAssocID="{E6CC96F3-EBAA-4440-A71F-80811A27A3D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B446-1CFA-4C32-AE1F-D3DBC47E5CDD}" type="pres">
      <dgm:prSet presAssocID="{8F908B4C-9E39-4911-8EE3-140AB13DD76F}" presName="space" presStyleCnt="0"/>
      <dgm:spPr/>
    </dgm:pt>
    <dgm:pt modelId="{6E0EA532-1804-4B53-A11D-64779AC120F0}" type="pres">
      <dgm:prSet presAssocID="{D1EC1D92-7EB9-4AA3-A476-944938B4BA72}" presName="composite" presStyleCnt="0"/>
      <dgm:spPr/>
    </dgm:pt>
    <dgm:pt modelId="{EF7DAD43-777F-4FDB-90E9-A71C000B5FEF}" type="pres">
      <dgm:prSet presAssocID="{D1EC1D92-7EB9-4AA3-A476-944938B4BA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6056D-90F7-414A-BFCB-383B52D96450}" type="pres">
      <dgm:prSet presAssocID="{D1EC1D92-7EB9-4AA3-A476-944938B4BA7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9E2D6-E1CD-4B09-B584-42B1203FE9E3}" type="pres">
      <dgm:prSet presAssocID="{034DBBEC-0937-4AD8-8092-3995A92F0D6B}" presName="space" presStyleCnt="0"/>
      <dgm:spPr/>
    </dgm:pt>
    <dgm:pt modelId="{772DD08B-C8D2-4788-B39C-9609E7C2D852}" type="pres">
      <dgm:prSet presAssocID="{4129074F-4E2D-4DEB-9269-87125B57BDEB}" presName="composite" presStyleCnt="0"/>
      <dgm:spPr/>
    </dgm:pt>
    <dgm:pt modelId="{B90ECFAF-1CFD-4A86-BD82-2B581A501CF2}" type="pres">
      <dgm:prSet presAssocID="{4129074F-4E2D-4DEB-9269-87125B57BDE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3E2DE-4422-4009-97D2-1577FC2A9A75}" type="pres">
      <dgm:prSet presAssocID="{4129074F-4E2D-4DEB-9269-87125B57BDE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63E650-9273-4983-8925-EEC1D9DFE32A}" srcId="{4129074F-4E2D-4DEB-9269-87125B57BDEB}" destId="{2CEB9D82-A9CF-4B9C-A0CB-A27F5E66EDAC}" srcOrd="3" destOrd="0" parTransId="{9E72D341-3065-4DC3-BC32-1FF5AD5A1112}" sibTransId="{FC037A9F-803A-48B4-AF5B-FAA44D422069}"/>
    <dgm:cxn modelId="{3F916F57-1E48-464A-BF14-A00BF1C2B41D}" srcId="{D1EC1D92-7EB9-4AA3-A476-944938B4BA72}" destId="{3FC1C0A1-AC66-4A6D-A3E2-91A1232C3E19}" srcOrd="2" destOrd="0" parTransId="{33A38C1A-1E8E-4764-8F65-695B5139B84E}" sibTransId="{A783D6C1-241A-40B3-913C-5D3BC8D8BFFE}"/>
    <dgm:cxn modelId="{9693989F-12E8-4FD9-B9D0-667B8A2FC4D3}" srcId="{4129074F-4E2D-4DEB-9269-87125B57BDEB}" destId="{1A58437A-802B-43EE-A3B7-1F4C10965365}" srcOrd="4" destOrd="0" parTransId="{3CE99870-5DBF-4A63-91C6-45DC47A796BE}" sibTransId="{264C9D85-91FA-408B-99E1-465B319C3763}"/>
    <dgm:cxn modelId="{640727AE-F3CD-4C4B-BC06-67835B05EFB6}" type="presOf" srcId="{DCAE7849-2A90-4211-B2AB-700F608CABFF}" destId="{9E93E2DE-4422-4009-97D2-1577FC2A9A75}" srcOrd="0" destOrd="7" presId="urn:microsoft.com/office/officeart/2005/8/layout/hList1"/>
    <dgm:cxn modelId="{0AB90D56-6C19-4A13-B89B-DFABAE0B4319}" type="presOf" srcId="{79E42D62-908D-42FE-A2C1-132771FB564B}" destId="{9E93E2DE-4422-4009-97D2-1577FC2A9A75}" srcOrd="0" destOrd="5" presId="urn:microsoft.com/office/officeart/2005/8/layout/hList1"/>
    <dgm:cxn modelId="{DB4C3D4A-0552-4925-97F0-770406245F3F}" srcId="{D1EC1D92-7EB9-4AA3-A476-944938B4BA72}" destId="{FB61E70E-78DD-4F13-A8D4-92D72DE047E4}" srcOrd="1" destOrd="0" parTransId="{2D6CDEAD-476B-4AFB-BE04-0F400A97BA46}" sibTransId="{EA79F867-F540-4353-85A8-54A5917B3DF6}"/>
    <dgm:cxn modelId="{7FDC5B8B-0EF5-49F8-B9E7-4E8503346E45}" type="presOf" srcId="{3FC1C0A1-AC66-4A6D-A3E2-91A1232C3E19}" destId="{E366056D-90F7-414A-BFCB-383B52D96450}" srcOrd="0" destOrd="2" presId="urn:microsoft.com/office/officeart/2005/8/layout/hList1"/>
    <dgm:cxn modelId="{88714FAB-2A92-479A-AE52-F2FD24B94EA3}" type="presOf" srcId="{4129074F-4E2D-4DEB-9269-87125B57BDEB}" destId="{B90ECFAF-1CFD-4A86-BD82-2B581A501CF2}" srcOrd="0" destOrd="0" presId="urn:microsoft.com/office/officeart/2005/8/layout/hList1"/>
    <dgm:cxn modelId="{9DA261EB-B2E6-4223-9F6E-D34077B90022}" srcId="{E6CC96F3-EBAA-4440-A71F-80811A27A3D9}" destId="{D48F65E0-2FC6-401B-AB1B-D87A2A82BC58}" srcOrd="0" destOrd="0" parTransId="{E025C14D-3943-4684-8022-6087801A5F58}" sibTransId="{BF85CD62-2BD1-40A4-97E5-C725FBD0B6F5}"/>
    <dgm:cxn modelId="{CBFB352D-A406-4325-A36F-BD628957A0B2}" srcId="{E6CC96F3-EBAA-4440-A71F-80811A27A3D9}" destId="{0D9B3392-C2EC-4D1E-9F3A-6D9D39301E7F}" srcOrd="1" destOrd="0" parTransId="{10622619-14A6-4893-AB54-2D7B3E0CBCFC}" sibTransId="{44D64EB6-25CE-4598-90FC-E62844F08B68}"/>
    <dgm:cxn modelId="{D64686E9-1247-4441-8DE0-6A162BDF8247}" srcId="{1480FE8C-AD16-443B-8F3E-0542F4619013}" destId="{4129074F-4E2D-4DEB-9269-87125B57BDEB}" srcOrd="2" destOrd="0" parTransId="{12F1D2D2-9387-4CCE-9DA8-7E93209ED654}" sibTransId="{40F23D03-9280-41D4-B9AD-03DDF838BE61}"/>
    <dgm:cxn modelId="{71D73228-AD5E-4018-B61A-39260D371BF3}" srcId="{4129074F-4E2D-4DEB-9269-87125B57BDEB}" destId="{17556EE6-5309-4A9D-B329-2578154244CF}" srcOrd="0" destOrd="0" parTransId="{0CCBE083-54B5-4432-BBC4-BA3E41D5CBA6}" sibTransId="{50F6751F-6203-498C-A7DC-32D95E406993}"/>
    <dgm:cxn modelId="{61ABD4A9-F0E7-40A3-926B-CE4859E9CE51}" srcId="{4129074F-4E2D-4DEB-9269-87125B57BDEB}" destId="{0AA1C592-A27A-41C7-A81B-38A60EF5FF56}" srcOrd="6" destOrd="0" parTransId="{F951F257-4612-44B5-8B00-586FC5942B85}" sibTransId="{6E751B84-7C7C-473B-B721-F5E0419335B3}"/>
    <dgm:cxn modelId="{BBF0E079-488C-4C89-983B-D2E5F67A643B}" type="presOf" srcId="{1A58437A-802B-43EE-A3B7-1F4C10965365}" destId="{9E93E2DE-4422-4009-97D2-1577FC2A9A75}" srcOrd="0" destOrd="4" presId="urn:microsoft.com/office/officeart/2005/8/layout/hList1"/>
    <dgm:cxn modelId="{3AC64EF1-F552-446A-A4AE-A8827810E584}" srcId="{D1EC1D92-7EB9-4AA3-A476-944938B4BA72}" destId="{B48AB9E8-0D23-4BC9-AB24-55AE53543E9E}" srcOrd="4" destOrd="0" parTransId="{F5B119D4-1AA7-48AC-BFCD-03262E058B8A}" sibTransId="{DD19B62F-8692-4C8A-A2A3-F3A3940B6A91}"/>
    <dgm:cxn modelId="{099BC9C5-CF38-4198-A96F-740A5A2C99E8}" type="presOf" srcId="{CAD587A2-9A30-41A5-9AF5-2C199B20A771}" destId="{E366056D-90F7-414A-BFCB-383B52D96450}" srcOrd="0" destOrd="5" presId="urn:microsoft.com/office/officeart/2005/8/layout/hList1"/>
    <dgm:cxn modelId="{FC517821-26D4-42AC-9AA8-39A351BDDB58}" type="presOf" srcId="{D48F65E0-2FC6-401B-AB1B-D87A2A82BC58}" destId="{4EC1A714-4663-4A34-8193-384174C4E617}" srcOrd="0" destOrd="0" presId="urn:microsoft.com/office/officeart/2005/8/layout/hList1"/>
    <dgm:cxn modelId="{32D6C177-518F-455A-93B6-3693C5C3DE97}" type="presOf" srcId="{FB61E70E-78DD-4F13-A8D4-92D72DE047E4}" destId="{E366056D-90F7-414A-BFCB-383B52D96450}" srcOrd="0" destOrd="1" presId="urn:microsoft.com/office/officeart/2005/8/layout/hList1"/>
    <dgm:cxn modelId="{45238975-B59A-4CF1-AA94-91B3D8FD6E1A}" type="presOf" srcId="{0D9B3392-C2EC-4D1E-9F3A-6D9D39301E7F}" destId="{4EC1A714-4663-4A34-8193-384174C4E617}" srcOrd="0" destOrd="1" presId="urn:microsoft.com/office/officeart/2005/8/layout/hList1"/>
    <dgm:cxn modelId="{10CB185B-067E-467E-8825-2F9ADE7A28AE}" type="presOf" srcId="{D312E1A5-6F91-4F70-9844-B70B4C47BCAC}" destId="{E366056D-90F7-414A-BFCB-383B52D96450}" srcOrd="0" destOrd="3" presId="urn:microsoft.com/office/officeart/2005/8/layout/hList1"/>
    <dgm:cxn modelId="{4E5C1A50-710B-4187-AB02-F59DBC9ECFF3}" srcId="{1480FE8C-AD16-443B-8F3E-0542F4619013}" destId="{D1EC1D92-7EB9-4AA3-A476-944938B4BA72}" srcOrd="1" destOrd="0" parTransId="{A1791E67-5A03-48F8-A8B8-4393776B30C4}" sibTransId="{034DBBEC-0937-4AD8-8092-3995A92F0D6B}"/>
    <dgm:cxn modelId="{77300A9D-AA32-4906-AAA5-8B5F40C44CDC}" type="presOf" srcId="{2CEB9D82-A9CF-4B9C-A0CB-A27F5E66EDAC}" destId="{9E93E2DE-4422-4009-97D2-1577FC2A9A75}" srcOrd="0" destOrd="3" presId="urn:microsoft.com/office/officeart/2005/8/layout/hList1"/>
    <dgm:cxn modelId="{3C404B61-2431-44CC-8BAF-337AE4FE0636}" type="presOf" srcId="{CC3AC875-90A3-4A8F-9D73-A0ECFF7A3DEC}" destId="{9E93E2DE-4422-4009-97D2-1577FC2A9A75}" srcOrd="0" destOrd="1" presId="urn:microsoft.com/office/officeart/2005/8/layout/hList1"/>
    <dgm:cxn modelId="{6AE7C086-C8DC-45F9-9F42-6FF42B4383AA}" srcId="{1480FE8C-AD16-443B-8F3E-0542F4619013}" destId="{E6CC96F3-EBAA-4440-A71F-80811A27A3D9}" srcOrd="0" destOrd="0" parTransId="{A338D630-8AAD-4D10-9A91-870C829A423B}" sibTransId="{8F908B4C-9E39-4911-8EE3-140AB13DD76F}"/>
    <dgm:cxn modelId="{94F9EAF1-8499-4CC5-8F66-685080BC20F4}" srcId="{4129074F-4E2D-4DEB-9269-87125B57BDEB}" destId="{CC3AC875-90A3-4A8F-9D73-A0ECFF7A3DEC}" srcOrd="1" destOrd="0" parTransId="{16971610-CDD6-492F-89C2-EF3490AFD1F9}" sibTransId="{A02541B6-78BA-4469-A148-1C0E6767CCA3}"/>
    <dgm:cxn modelId="{E8803D30-879C-42B0-8DB1-3F4272E609D2}" type="presOf" srcId="{4FE3E8A1-991B-406C-A7E3-575D2909D12F}" destId="{9E93E2DE-4422-4009-97D2-1577FC2A9A75}" srcOrd="0" destOrd="2" presId="urn:microsoft.com/office/officeart/2005/8/layout/hList1"/>
    <dgm:cxn modelId="{E78994AE-4BBA-435F-A73D-02FBFE06EFAC}" srcId="{D1EC1D92-7EB9-4AA3-A476-944938B4BA72}" destId="{CAD587A2-9A30-41A5-9AF5-2C199B20A771}" srcOrd="5" destOrd="0" parTransId="{871DC606-7D42-44C9-B4CB-45E3E8F0E3F0}" sibTransId="{1F678165-285B-42E7-AF69-43E440724CF1}"/>
    <dgm:cxn modelId="{7CE55FDB-BF7A-4E23-BD12-658CC29AEBB6}" srcId="{4129074F-4E2D-4DEB-9269-87125B57BDEB}" destId="{79E42D62-908D-42FE-A2C1-132771FB564B}" srcOrd="5" destOrd="0" parTransId="{EA08C60A-1F56-400D-A9FB-CFA8A0524ECE}" sibTransId="{67FA5D20-AD67-4E71-ABA8-6B0EEE7BF044}"/>
    <dgm:cxn modelId="{7C5D38B2-9753-4DE7-AB62-A320CB427692}" type="presOf" srcId="{E6CC96F3-EBAA-4440-A71F-80811A27A3D9}" destId="{EE8CD5C9-ACEA-4D16-8C1E-6803CC176763}" srcOrd="0" destOrd="0" presId="urn:microsoft.com/office/officeart/2005/8/layout/hList1"/>
    <dgm:cxn modelId="{C005FC8C-35C6-4BB4-8315-486990B20A34}" type="presOf" srcId="{B3E8E578-B64A-4A14-8089-778F3EAEC124}" destId="{E366056D-90F7-414A-BFCB-383B52D96450}" srcOrd="0" destOrd="0" presId="urn:microsoft.com/office/officeart/2005/8/layout/hList1"/>
    <dgm:cxn modelId="{973D2A16-D677-43E2-B8DE-2CACF37457F1}" srcId="{E6CC96F3-EBAA-4440-A71F-80811A27A3D9}" destId="{A0CE4D6D-F640-42C6-A64D-969F7A196213}" srcOrd="2" destOrd="0" parTransId="{FF1D93A4-EC7C-42F9-98A9-C56A41636FC2}" sibTransId="{77D41297-818A-4DC7-BCE4-0AE444043F72}"/>
    <dgm:cxn modelId="{6D2CD57E-0D9A-4FDF-BCCA-4597C0EA4CCC}" srcId="{D1EC1D92-7EB9-4AA3-A476-944938B4BA72}" destId="{B3E8E578-B64A-4A14-8089-778F3EAEC124}" srcOrd="0" destOrd="0" parTransId="{F8E9FCC5-1FA7-48AB-B4C3-B932A3831BE2}" sibTransId="{0E38354B-D54D-4E80-B44F-B3C15AC24FB8}"/>
    <dgm:cxn modelId="{78529EFA-58B6-4A00-8E3F-B4447C5662E8}" srcId="{4129074F-4E2D-4DEB-9269-87125B57BDEB}" destId="{DCAE7849-2A90-4211-B2AB-700F608CABFF}" srcOrd="7" destOrd="0" parTransId="{26E25E68-EE97-4866-AEEF-D42ACDEB0D9C}" sibTransId="{5A29B27B-68E9-40D7-AFA1-56FA2CCAC9CF}"/>
    <dgm:cxn modelId="{F1D00006-2C42-4527-AD27-F4F4E0174529}" srcId="{4129074F-4E2D-4DEB-9269-87125B57BDEB}" destId="{4FE3E8A1-991B-406C-A7E3-575D2909D12F}" srcOrd="2" destOrd="0" parTransId="{836AE91B-9243-4AE4-97AD-C53F16A97E3E}" sibTransId="{10D74BA7-F179-4A70-B88F-5277C7B7127C}"/>
    <dgm:cxn modelId="{A7A44B8E-DBF9-430E-9F84-4146C0A761A4}" type="presOf" srcId="{B48AB9E8-0D23-4BC9-AB24-55AE53543E9E}" destId="{E366056D-90F7-414A-BFCB-383B52D96450}" srcOrd="0" destOrd="4" presId="urn:microsoft.com/office/officeart/2005/8/layout/hList1"/>
    <dgm:cxn modelId="{B4B0A6C5-C860-41E7-B220-C6C66DCDA6FC}" srcId="{D1EC1D92-7EB9-4AA3-A476-944938B4BA72}" destId="{D312E1A5-6F91-4F70-9844-B70B4C47BCAC}" srcOrd="3" destOrd="0" parTransId="{344694CE-86C7-41F0-9327-14E2A298D967}" sibTransId="{7ED7AB1F-0BCD-4571-AA63-25E2D7DE01E7}"/>
    <dgm:cxn modelId="{92C07CA4-E43A-4E84-99B1-244E85402AA8}" type="presOf" srcId="{17556EE6-5309-4A9D-B329-2578154244CF}" destId="{9E93E2DE-4422-4009-97D2-1577FC2A9A75}" srcOrd="0" destOrd="0" presId="urn:microsoft.com/office/officeart/2005/8/layout/hList1"/>
    <dgm:cxn modelId="{117B5368-550F-4BEA-AE6A-A5B0BA3E6863}" type="presOf" srcId="{A0CE4D6D-F640-42C6-A64D-969F7A196213}" destId="{4EC1A714-4663-4A34-8193-384174C4E617}" srcOrd="0" destOrd="2" presId="urn:microsoft.com/office/officeart/2005/8/layout/hList1"/>
    <dgm:cxn modelId="{9452351C-4F68-47C6-A353-CC3D4308247E}" type="presOf" srcId="{0AA1C592-A27A-41C7-A81B-38A60EF5FF56}" destId="{9E93E2DE-4422-4009-97D2-1577FC2A9A75}" srcOrd="0" destOrd="6" presId="urn:microsoft.com/office/officeart/2005/8/layout/hList1"/>
    <dgm:cxn modelId="{C1A07BD3-FFB9-4406-A268-E6D3162E93E4}" type="presOf" srcId="{D1EC1D92-7EB9-4AA3-A476-944938B4BA72}" destId="{EF7DAD43-777F-4FDB-90E9-A71C000B5FEF}" srcOrd="0" destOrd="0" presId="urn:microsoft.com/office/officeart/2005/8/layout/hList1"/>
    <dgm:cxn modelId="{1B62A468-B8B3-4022-B7BA-D1A0CEBCCF1C}" type="presOf" srcId="{1480FE8C-AD16-443B-8F3E-0542F4619013}" destId="{06E58946-D201-4A92-A08E-000D5528C12F}" srcOrd="0" destOrd="0" presId="urn:microsoft.com/office/officeart/2005/8/layout/hList1"/>
    <dgm:cxn modelId="{9008EDAC-7A36-4C48-B8B5-C5E4620F9B04}" type="presParOf" srcId="{06E58946-D201-4A92-A08E-000D5528C12F}" destId="{2CFE0270-0B84-43B7-A73E-A257471D00E7}" srcOrd="0" destOrd="0" presId="urn:microsoft.com/office/officeart/2005/8/layout/hList1"/>
    <dgm:cxn modelId="{6C874444-6079-4EF8-A9CB-3415E47198BD}" type="presParOf" srcId="{2CFE0270-0B84-43B7-A73E-A257471D00E7}" destId="{EE8CD5C9-ACEA-4D16-8C1E-6803CC176763}" srcOrd="0" destOrd="0" presId="urn:microsoft.com/office/officeart/2005/8/layout/hList1"/>
    <dgm:cxn modelId="{C10BC707-2C11-43AA-AC72-9A6CDB324D9D}" type="presParOf" srcId="{2CFE0270-0B84-43B7-A73E-A257471D00E7}" destId="{4EC1A714-4663-4A34-8193-384174C4E617}" srcOrd="1" destOrd="0" presId="urn:microsoft.com/office/officeart/2005/8/layout/hList1"/>
    <dgm:cxn modelId="{1F37EAF5-3299-478E-8F9B-367A0AAA4130}" type="presParOf" srcId="{06E58946-D201-4A92-A08E-000D5528C12F}" destId="{CDA8B446-1CFA-4C32-AE1F-D3DBC47E5CDD}" srcOrd="1" destOrd="0" presId="urn:microsoft.com/office/officeart/2005/8/layout/hList1"/>
    <dgm:cxn modelId="{6C2057D1-9B0E-4551-B1A8-FEC4C885DFA1}" type="presParOf" srcId="{06E58946-D201-4A92-A08E-000D5528C12F}" destId="{6E0EA532-1804-4B53-A11D-64779AC120F0}" srcOrd="2" destOrd="0" presId="urn:microsoft.com/office/officeart/2005/8/layout/hList1"/>
    <dgm:cxn modelId="{383CFF03-164A-444F-9368-FC6EC83C16BB}" type="presParOf" srcId="{6E0EA532-1804-4B53-A11D-64779AC120F0}" destId="{EF7DAD43-777F-4FDB-90E9-A71C000B5FEF}" srcOrd="0" destOrd="0" presId="urn:microsoft.com/office/officeart/2005/8/layout/hList1"/>
    <dgm:cxn modelId="{E1329020-A74B-4A48-8B13-C07F53FC0D3F}" type="presParOf" srcId="{6E0EA532-1804-4B53-A11D-64779AC120F0}" destId="{E366056D-90F7-414A-BFCB-383B52D96450}" srcOrd="1" destOrd="0" presId="urn:microsoft.com/office/officeart/2005/8/layout/hList1"/>
    <dgm:cxn modelId="{0507E595-31C9-4E0C-8545-15C2E7E913A8}" type="presParOf" srcId="{06E58946-D201-4A92-A08E-000D5528C12F}" destId="{C839E2D6-E1CD-4B09-B584-42B1203FE9E3}" srcOrd="3" destOrd="0" presId="urn:microsoft.com/office/officeart/2005/8/layout/hList1"/>
    <dgm:cxn modelId="{9CF09E3B-D972-4630-A6A6-727988B206C2}" type="presParOf" srcId="{06E58946-D201-4A92-A08E-000D5528C12F}" destId="{772DD08B-C8D2-4788-B39C-9609E7C2D852}" srcOrd="4" destOrd="0" presId="urn:microsoft.com/office/officeart/2005/8/layout/hList1"/>
    <dgm:cxn modelId="{44DB0882-807C-4B53-AA70-7214EC7D41F0}" type="presParOf" srcId="{772DD08B-C8D2-4788-B39C-9609E7C2D852}" destId="{B90ECFAF-1CFD-4A86-BD82-2B581A501CF2}" srcOrd="0" destOrd="0" presId="urn:microsoft.com/office/officeart/2005/8/layout/hList1"/>
    <dgm:cxn modelId="{B6724D15-E6AF-4C5D-A2FB-452464DD06A3}" type="presParOf" srcId="{772DD08B-C8D2-4788-B39C-9609E7C2D852}" destId="{9E93E2DE-4422-4009-97D2-1577FC2A9A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3D6E18-1CB2-4715-A6F6-5E991568FCD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757623-DB5B-4088-9A61-9D304AF80F9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0" dirty="0" smtClean="0"/>
            <a:t>Школьный компонент (элективные курсы)</a:t>
          </a:r>
          <a:endParaRPr lang="ru-RU" sz="2400" b="0" dirty="0"/>
        </a:p>
      </dgm:t>
    </dgm:pt>
    <dgm:pt modelId="{348F0CE7-8A0A-480F-AC3B-A98AE9B4DAC6}" type="parTrans" cxnId="{8DBBCAD4-D04F-4F9B-87F6-CF99DC3F1B7A}">
      <dgm:prSet/>
      <dgm:spPr/>
      <dgm:t>
        <a:bodyPr/>
        <a:lstStyle/>
        <a:p>
          <a:endParaRPr lang="ru-RU"/>
        </a:p>
      </dgm:t>
    </dgm:pt>
    <dgm:pt modelId="{5F1DAD4D-CF84-4506-9AE5-E660D664392F}" type="sibTrans" cxnId="{8DBBCAD4-D04F-4F9B-87F6-CF99DC3F1B7A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F57DC25-CAD4-4E43-AA4E-226553D2DB4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2000" dirty="0" smtClean="0"/>
            <a:t>Возможность изучения в 1-12 классах образовательных курсов по выбору </a:t>
          </a:r>
          <a:endParaRPr lang="ru-RU" sz="2000" dirty="0"/>
        </a:p>
      </dgm:t>
    </dgm:pt>
    <dgm:pt modelId="{747FE3FF-9294-4813-A397-BE7998BC8F25}" type="parTrans" cxnId="{37DEFA4F-E6BE-4B4D-9505-BA5F5BFE7D0F}">
      <dgm:prSet/>
      <dgm:spPr/>
      <dgm:t>
        <a:bodyPr/>
        <a:lstStyle/>
        <a:p>
          <a:endParaRPr lang="ru-RU"/>
        </a:p>
      </dgm:t>
    </dgm:pt>
    <dgm:pt modelId="{5489BD68-74A2-45C3-AE37-D4B3A3892F79}" type="sibTrans" cxnId="{37DEFA4F-E6BE-4B4D-9505-BA5F5BFE7D0F}">
      <dgm:prSet/>
      <dgm:spPr/>
      <dgm:t>
        <a:bodyPr/>
        <a:lstStyle/>
        <a:p>
          <a:endParaRPr lang="ru-RU"/>
        </a:p>
      </dgm:t>
    </dgm:pt>
    <dgm:pt modelId="{303AA32E-91C1-4B81-9914-A288769D921E}" type="pres">
      <dgm:prSet presAssocID="{5F3D6E18-1CB2-4715-A6F6-5E991568FC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26B003-666C-453A-A926-3B2086029360}" type="pres">
      <dgm:prSet presAssocID="{C1757623-DB5B-4088-9A61-9D304AF80F9D}" presName="node" presStyleLbl="node1" presStyleIdx="0" presStyleCnt="2" custScaleY="111416" custLinFactNeighborX="-5369" custLinFactNeighborY="6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5C6A-02D7-462B-A029-F6DC596F375E}" type="pres">
      <dgm:prSet presAssocID="{5F1DAD4D-CF84-4506-9AE5-E660D664392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2FE9F4F-BE83-4225-980A-530C59EDB6B1}" type="pres">
      <dgm:prSet presAssocID="{5F1DAD4D-CF84-4506-9AE5-E660D664392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1D5C54A-7F71-4AE9-B336-A09348054962}" type="pres">
      <dgm:prSet presAssocID="{8F57DC25-CAD4-4E43-AA4E-226553D2DB4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B3433E-F383-4856-8938-F8246E5CDD09}" type="presOf" srcId="{5F1DAD4D-CF84-4506-9AE5-E660D664392F}" destId="{308E5C6A-02D7-462B-A029-F6DC596F375E}" srcOrd="0" destOrd="0" presId="urn:microsoft.com/office/officeart/2005/8/layout/process1"/>
    <dgm:cxn modelId="{6D31DE12-BBD4-4084-BBB7-C933ABEC7953}" type="presOf" srcId="{5F1DAD4D-CF84-4506-9AE5-E660D664392F}" destId="{82FE9F4F-BE83-4225-980A-530C59EDB6B1}" srcOrd="1" destOrd="0" presId="urn:microsoft.com/office/officeart/2005/8/layout/process1"/>
    <dgm:cxn modelId="{8DBBCAD4-D04F-4F9B-87F6-CF99DC3F1B7A}" srcId="{5F3D6E18-1CB2-4715-A6F6-5E991568FCDB}" destId="{C1757623-DB5B-4088-9A61-9D304AF80F9D}" srcOrd="0" destOrd="0" parTransId="{348F0CE7-8A0A-480F-AC3B-A98AE9B4DAC6}" sibTransId="{5F1DAD4D-CF84-4506-9AE5-E660D664392F}"/>
    <dgm:cxn modelId="{A4990606-7799-424C-BFE9-1165BCA83B80}" type="presOf" srcId="{5F3D6E18-1CB2-4715-A6F6-5E991568FCDB}" destId="{303AA32E-91C1-4B81-9914-A288769D921E}" srcOrd="0" destOrd="0" presId="urn:microsoft.com/office/officeart/2005/8/layout/process1"/>
    <dgm:cxn modelId="{37DEFA4F-E6BE-4B4D-9505-BA5F5BFE7D0F}" srcId="{5F3D6E18-1CB2-4715-A6F6-5E991568FCDB}" destId="{8F57DC25-CAD4-4E43-AA4E-226553D2DB40}" srcOrd="1" destOrd="0" parTransId="{747FE3FF-9294-4813-A397-BE7998BC8F25}" sibTransId="{5489BD68-74A2-45C3-AE37-D4B3A3892F79}"/>
    <dgm:cxn modelId="{5C42DFEF-A100-443B-943A-493ABB2A3AC0}" type="presOf" srcId="{8F57DC25-CAD4-4E43-AA4E-226553D2DB40}" destId="{B1D5C54A-7F71-4AE9-B336-A09348054962}" srcOrd="0" destOrd="0" presId="urn:microsoft.com/office/officeart/2005/8/layout/process1"/>
    <dgm:cxn modelId="{10ACA8E2-4512-433D-A7FD-9C992CBCC072}" type="presOf" srcId="{C1757623-DB5B-4088-9A61-9D304AF80F9D}" destId="{5926B003-666C-453A-A926-3B2086029360}" srcOrd="0" destOrd="0" presId="urn:microsoft.com/office/officeart/2005/8/layout/process1"/>
    <dgm:cxn modelId="{E4071CF1-4556-4635-AC15-07C1952041D5}" type="presParOf" srcId="{303AA32E-91C1-4B81-9914-A288769D921E}" destId="{5926B003-666C-453A-A926-3B2086029360}" srcOrd="0" destOrd="0" presId="urn:microsoft.com/office/officeart/2005/8/layout/process1"/>
    <dgm:cxn modelId="{4896227B-41A2-414D-8C98-39DDF73AB820}" type="presParOf" srcId="{303AA32E-91C1-4B81-9914-A288769D921E}" destId="{308E5C6A-02D7-462B-A029-F6DC596F375E}" srcOrd="1" destOrd="0" presId="urn:microsoft.com/office/officeart/2005/8/layout/process1"/>
    <dgm:cxn modelId="{B3180B62-8792-415F-8C08-C1769181A7F3}" type="presParOf" srcId="{308E5C6A-02D7-462B-A029-F6DC596F375E}" destId="{82FE9F4F-BE83-4225-980A-530C59EDB6B1}" srcOrd="0" destOrd="0" presId="urn:microsoft.com/office/officeart/2005/8/layout/process1"/>
    <dgm:cxn modelId="{C63937CA-8BED-46B9-8CD2-28C3C8A8B831}" type="presParOf" srcId="{303AA32E-91C1-4B81-9914-A288769D921E}" destId="{B1D5C54A-7F71-4AE9-B336-A0934805496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3D6E18-1CB2-4715-A6F6-5E991568FCD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757623-DB5B-4088-9A61-9D304AF80F9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/>
            <a:t>Ученический компонент (кружковая работа)</a:t>
          </a:r>
          <a:endParaRPr lang="ru-RU" sz="2400" dirty="0"/>
        </a:p>
      </dgm:t>
    </dgm:pt>
    <dgm:pt modelId="{348F0CE7-8A0A-480F-AC3B-A98AE9B4DAC6}" type="parTrans" cxnId="{8DBBCAD4-D04F-4F9B-87F6-CF99DC3F1B7A}">
      <dgm:prSet/>
      <dgm:spPr/>
      <dgm:t>
        <a:bodyPr/>
        <a:lstStyle/>
        <a:p>
          <a:endParaRPr lang="ru-RU"/>
        </a:p>
      </dgm:t>
    </dgm:pt>
    <dgm:pt modelId="{5F1DAD4D-CF84-4506-9AE5-E660D664392F}" type="sibTrans" cxnId="{8DBBCAD4-D04F-4F9B-87F6-CF99DC3F1B7A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F57DC25-CAD4-4E43-AA4E-226553D2DB4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sz="2000" b="0" dirty="0" smtClean="0"/>
            <a:t>В 1-12 классах за</a:t>
          </a:r>
          <a:r>
            <a:rPr lang="ru-RU" sz="2000" dirty="0" smtClean="0"/>
            <a:t>нятия ориентированы на удовлетворение различных образовательных запросов учащихся и их интересов </a:t>
          </a:r>
          <a:endParaRPr lang="ru-RU" sz="2000" dirty="0"/>
        </a:p>
      </dgm:t>
    </dgm:pt>
    <dgm:pt modelId="{747FE3FF-9294-4813-A397-BE7998BC8F25}" type="parTrans" cxnId="{37DEFA4F-E6BE-4B4D-9505-BA5F5BFE7D0F}">
      <dgm:prSet/>
      <dgm:spPr/>
      <dgm:t>
        <a:bodyPr/>
        <a:lstStyle/>
        <a:p>
          <a:endParaRPr lang="ru-RU"/>
        </a:p>
      </dgm:t>
    </dgm:pt>
    <dgm:pt modelId="{5489BD68-74A2-45C3-AE37-D4B3A3892F79}" type="sibTrans" cxnId="{37DEFA4F-E6BE-4B4D-9505-BA5F5BFE7D0F}">
      <dgm:prSet/>
      <dgm:spPr/>
      <dgm:t>
        <a:bodyPr/>
        <a:lstStyle/>
        <a:p>
          <a:endParaRPr lang="ru-RU"/>
        </a:p>
      </dgm:t>
    </dgm:pt>
    <dgm:pt modelId="{303AA32E-91C1-4B81-9914-A288769D921E}" type="pres">
      <dgm:prSet presAssocID="{5F3D6E18-1CB2-4715-A6F6-5E991568FC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26B003-666C-453A-A926-3B2086029360}" type="pres">
      <dgm:prSet presAssocID="{C1757623-DB5B-4088-9A61-9D304AF80F9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5C6A-02D7-462B-A029-F6DC596F375E}" type="pres">
      <dgm:prSet presAssocID="{5F1DAD4D-CF84-4506-9AE5-E660D664392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2FE9F4F-BE83-4225-980A-530C59EDB6B1}" type="pres">
      <dgm:prSet presAssocID="{5F1DAD4D-CF84-4506-9AE5-E660D664392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1D5C54A-7F71-4AE9-B336-A09348054962}" type="pres">
      <dgm:prSet presAssocID="{8F57DC25-CAD4-4E43-AA4E-226553D2DB4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058BA-3779-45BE-A5DE-A3934452888A}" type="presOf" srcId="{5F1DAD4D-CF84-4506-9AE5-E660D664392F}" destId="{82FE9F4F-BE83-4225-980A-530C59EDB6B1}" srcOrd="1" destOrd="0" presId="urn:microsoft.com/office/officeart/2005/8/layout/process1"/>
    <dgm:cxn modelId="{4ABA4E15-8403-4A89-B405-FE585BC77025}" type="presOf" srcId="{C1757623-DB5B-4088-9A61-9D304AF80F9D}" destId="{5926B003-666C-453A-A926-3B2086029360}" srcOrd="0" destOrd="0" presId="urn:microsoft.com/office/officeart/2005/8/layout/process1"/>
    <dgm:cxn modelId="{FEAD7B95-288E-4DF2-A22C-AAB35B08C523}" type="presOf" srcId="{8F57DC25-CAD4-4E43-AA4E-226553D2DB40}" destId="{B1D5C54A-7F71-4AE9-B336-A09348054962}" srcOrd="0" destOrd="0" presId="urn:microsoft.com/office/officeart/2005/8/layout/process1"/>
    <dgm:cxn modelId="{8DBBCAD4-D04F-4F9B-87F6-CF99DC3F1B7A}" srcId="{5F3D6E18-1CB2-4715-A6F6-5E991568FCDB}" destId="{C1757623-DB5B-4088-9A61-9D304AF80F9D}" srcOrd="0" destOrd="0" parTransId="{348F0CE7-8A0A-480F-AC3B-A98AE9B4DAC6}" sibTransId="{5F1DAD4D-CF84-4506-9AE5-E660D664392F}"/>
    <dgm:cxn modelId="{37DEFA4F-E6BE-4B4D-9505-BA5F5BFE7D0F}" srcId="{5F3D6E18-1CB2-4715-A6F6-5E991568FCDB}" destId="{8F57DC25-CAD4-4E43-AA4E-226553D2DB40}" srcOrd="1" destOrd="0" parTransId="{747FE3FF-9294-4813-A397-BE7998BC8F25}" sibTransId="{5489BD68-74A2-45C3-AE37-D4B3A3892F79}"/>
    <dgm:cxn modelId="{F963FC3C-4B1B-4D99-8A5B-DFC6C9624F78}" type="presOf" srcId="{5F3D6E18-1CB2-4715-A6F6-5E991568FCDB}" destId="{303AA32E-91C1-4B81-9914-A288769D921E}" srcOrd="0" destOrd="0" presId="urn:microsoft.com/office/officeart/2005/8/layout/process1"/>
    <dgm:cxn modelId="{3EF68E89-61B8-4977-80EE-B38D6BDDA0C7}" type="presOf" srcId="{5F1DAD4D-CF84-4506-9AE5-E660D664392F}" destId="{308E5C6A-02D7-462B-A029-F6DC596F375E}" srcOrd="0" destOrd="0" presId="urn:microsoft.com/office/officeart/2005/8/layout/process1"/>
    <dgm:cxn modelId="{EF75F4EF-08C2-42BD-9007-8A523EC97273}" type="presParOf" srcId="{303AA32E-91C1-4B81-9914-A288769D921E}" destId="{5926B003-666C-453A-A926-3B2086029360}" srcOrd="0" destOrd="0" presId="urn:microsoft.com/office/officeart/2005/8/layout/process1"/>
    <dgm:cxn modelId="{B5ABAF91-071A-4F7D-B068-448D55845349}" type="presParOf" srcId="{303AA32E-91C1-4B81-9914-A288769D921E}" destId="{308E5C6A-02D7-462B-A029-F6DC596F375E}" srcOrd="1" destOrd="0" presId="urn:microsoft.com/office/officeart/2005/8/layout/process1"/>
    <dgm:cxn modelId="{EA98EA5C-66D6-41DA-B4B0-FB542FA0AE0E}" type="presParOf" srcId="{308E5C6A-02D7-462B-A029-F6DC596F375E}" destId="{82FE9F4F-BE83-4225-980A-530C59EDB6B1}" srcOrd="0" destOrd="0" presId="urn:microsoft.com/office/officeart/2005/8/layout/process1"/>
    <dgm:cxn modelId="{68E4F634-BE32-4A6E-A2C8-EC16AB46D0BB}" type="presParOf" srcId="{303AA32E-91C1-4B81-9914-A288769D921E}" destId="{B1D5C54A-7F71-4AE9-B336-A0934805496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348E0-4D68-448E-BFCE-FE2362A4588E}">
      <dsp:nvSpPr>
        <dsp:cNvPr id="0" name=""/>
        <dsp:cNvSpPr/>
      </dsp:nvSpPr>
      <dsp:spPr>
        <a:xfrm>
          <a:off x="442490" y="0"/>
          <a:ext cx="4525963" cy="4525963"/>
        </a:xfrm>
        <a:prstGeom prst="diamond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7C3F9-86FD-40F1-93DA-BBF60ECEF6FF}">
      <dsp:nvSpPr>
        <dsp:cNvPr id="0" name=""/>
        <dsp:cNvSpPr/>
      </dsp:nvSpPr>
      <dsp:spPr>
        <a:xfrm>
          <a:off x="799089" y="429966"/>
          <a:ext cx="1911860" cy="17651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1 четверть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Narrow" panose="020B0606020202030204" pitchFamily="34" charset="0"/>
            </a:rPr>
            <a:t> с 1. 09  по  20.10. 2018 г.  включительно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885255" y="516132"/>
        <a:ext cx="1739528" cy="1592793"/>
      </dsp:txXfrm>
    </dsp:sp>
    <dsp:sp modelId="{1DAE74BA-499B-4E47-8233-EA7FB495F15B}">
      <dsp:nvSpPr>
        <dsp:cNvPr id="0" name=""/>
        <dsp:cNvSpPr/>
      </dsp:nvSpPr>
      <dsp:spPr>
        <a:xfrm>
          <a:off x="2810782" y="440945"/>
          <a:ext cx="1856912" cy="17651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2896948" y="527111"/>
        <a:ext cx="1684580" cy="1592793"/>
      </dsp:txXfrm>
    </dsp:sp>
    <dsp:sp modelId="{5253CD6A-2469-4476-9779-F529E8C08BEA}">
      <dsp:nvSpPr>
        <dsp:cNvPr id="0" name=""/>
        <dsp:cNvSpPr/>
      </dsp:nvSpPr>
      <dsp:spPr>
        <a:xfrm>
          <a:off x="854841" y="2330870"/>
          <a:ext cx="1800357" cy="17651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3 четверть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Narrow" panose="020B0606020202030204" pitchFamily="34" charset="0"/>
            </a:rPr>
            <a:t> с 8.01 по 16.03. 2019 г.  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941007" y="2417036"/>
        <a:ext cx="1628025" cy="1592793"/>
      </dsp:txXfrm>
    </dsp:sp>
    <dsp:sp modelId="{4C690B61-75C9-4E80-9B82-679B0CBC036A}">
      <dsp:nvSpPr>
        <dsp:cNvPr id="0" name=""/>
        <dsp:cNvSpPr/>
      </dsp:nvSpPr>
      <dsp:spPr>
        <a:xfrm>
          <a:off x="2880328" y="2316043"/>
          <a:ext cx="1856912" cy="17651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4 четверть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Narrow" panose="020B0606020202030204" pitchFamily="34" charset="0"/>
            </a:rPr>
            <a:t>с 25.03 по 25. 05. 2019 г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2966494" y="2402209"/>
        <a:ext cx="1684580" cy="159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42DB4-FABA-4274-ADA0-A06ABDF37BAD}">
      <dsp:nvSpPr>
        <dsp:cNvPr id="0" name=""/>
        <dsp:cNvSpPr/>
      </dsp:nvSpPr>
      <dsp:spPr>
        <a:xfrm>
          <a:off x="2379359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23511" y="1274687"/>
        <a:ext cx="27310" cy="5462"/>
      </dsp:txXfrm>
    </dsp:sp>
    <dsp:sp modelId="{674B87A4-1B02-42FC-9F6A-370D5464EA02}">
      <dsp:nvSpPr>
        <dsp:cNvPr id="0" name=""/>
        <dsp:cNvSpPr/>
      </dsp:nvSpPr>
      <dsp:spPr>
        <a:xfrm>
          <a:off x="6308" y="564963"/>
          <a:ext cx="2374850" cy="14249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в 1 классах                              (33 учебные недели)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</a:rPr>
            <a:t>с 3.09. по 25.05. (дополнительные каникулы  6 дней)</a:t>
          </a:r>
          <a:endParaRPr lang="ru-RU" sz="1400" kern="1200" dirty="0"/>
        </a:p>
      </dsp:txBody>
      <dsp:txXfrm>
        <a:off x="6308" y="564963"/>
        <a:ext cx="2374850" cy="1424910"/>
      </dsp:txXfrm>
    </dsp:sp>
    <dsp:sp modelId="{3E791305-2F31-4630-9C20-93565F10D1E4}">
      <dsp:nvSpPr>
        <dsp:cNvPr id="0" name=""/>
        <dsp:cNvSpPr/>
      </dsp:nvSpPr>
      <dsp:spPr>
        <a:xfrm>
          <a:off x="5300425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4577" y="1274687"/>
        <a:ext cx="27310" cy="5462"/>
      </dsp:txXfrm>
    </dsp:sp>
    <dsp:sp modelId="{9A1C4966-65A1-447D-87E1-48842789CD0A}">
      <dsp:nvSpPr>
        <dsp:cNvPr id="0" name=""/>
        <dsp:cNvSpPr/>
      </dsp:nvSpPr>
      <dsp:spPr>
        <a:xfrm>
          <a:off x="2927374" y="564963"/>
          <a:ext cx="2374850" cy="14249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 2-9, 11 классах                     </a:t>
          </a:r>
          <a:r>
            <a:rPr lang="ru-RU" sz="1400" b="0" kern="1200" dirty="0" smtClean="0">
              <a:solidFill>
                <a:schemeClr val="tx1"/>
              </a:solidFill>
            </a:rPr>
            <a:t>(34 учебные недели)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</a:rPr>
            <a:t>с 3.09 по 25.05 </a:t>
          </a:r>
          <a:endParaRPr lang="ru-RU" sz="1600" kern="1200" dirty="0"/>
        </a:p>
      </dsp:txBody>
      <dsp:txXfrm>
        <a:off x="2927374" y="564963"/>
        <a:ext cx="2374850" cy="1424910"/>
      </dsp:txXfrm>
    </dsp:sp>
    <dsp:sp modelId="{19E1C176-1534-4D1F-9039-414CCF61C5B6}">
      <dsp:nvSpPr>
        <dsp:cNvPr id="0" name=""/>
        <dsp:cNvSpPr/>
      </dsp:nvSpPr>
      <dsp:spPr>
        <a:xfrm>
          <a:off x="1193734" y="1988073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68109" y="2243150"/>
        <a:ext cx="293380" cy="5462"/>
      </dsp:txXfrm>
    </dsp:sp>
    <dsp:sp modelId="{4F72C4D8-9DCE-4DDE-A99D-850ED3D931B5}">
      <dsp:nvSpPr>
        <dsp:cNvPr id="0" name=""/>
        <dsp:cNvSpPr/>
      </dsp:nvSpPr>
      <dsp:spPr>
        <a:xfrm>
          <a:off x="5848440" y="564963"/>
          <a:ext cx="2374850" cy="14249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 10 классах                             </a:t>
          </a:r>
          <a:r>
            <a:rPr lang="ru-RU" sz="1400" b="0" kern="1200" dirty="0" smtClean="0">
              <a:solidFill>
                <a:schemeClr val="tx1"/>
              </a:solidFill>
            </a:rPr>
            <a:t>(32 учебные недели)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</a:rPr>
            <a:t>с 3.09 по 15.05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</a:rPr>
            <a:t> (только 13,14 мая на 32 неделе)</a:t>
          </a:r>
          <a:endParaRPr lang="ru-RU" sz="1400" kern="1200" dirty="0"/>
        </a:p>
      </dsp:txBody>
      <dsp:txXfrm>
        <a:off x="5848440" y="564963"/>
        <a:ext cx="2374850" cy="1424910"/>
      </dsp:txXfrm>
    </dsp:sp>
    <dsp:sp modelId="{52516FBE-B9E3-4891-A813-50BC337ED482}">
      <dsp:nvSpPr>
        <dsp:cNvPr id="0" name=""/>
        <dsp:cNvSpPr/>
      </dsp:nvSpPr>
      <dsp:spPr>
        <a:xfrm>
          <a:off x="2379359" y="3202824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23511" y="3245813"/>
        <a:ext cx="27310" cy="5462"/>
      </dsp:txXfrm>
    </dsp:sp>
    <dsp:sp modelId="{04760F0A-590C-46A0-8C6B-32A2F36C6D62}">
      <dsp:nvSpPr>
        <dsp:cNvPr id="0" name=""/>
        <dsp:cNvSpPr/>
      </dsp:nvSpPr>
      <dsp:spPr>
        <a:xfrm>
          <a:off x="6308" y="2536089"/>
          <a:ext cx="2374850" cy="14249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 12 классах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 (31 учебные неделя)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</a:rPr>
            <a:t>с 3.09  по  30.04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</a:rPr>
            <a:t> (только 29,30 апреля на 31 неделю)</a:t>
          </a:r>
          <a:endParaRPr lang="ru-RU" sz="1400" kern="1200" dirty="0"/>
        </a:p>
      </dsp:txBody>
      <dsp:txXfrm>
        <a:off x="6308" y="2536089"/>
        <a:ext cx="2374850" cy="1424910"/>
      </dsp:txXfrm>
    </dsp:sp>
    <dsp:sp modelId="{B7061AA2-68AC-4C14-844E-1675ED6A0AD5}">
      <dsp:nvSpPr>
        <dsp:cNvPr id="0" name=""/>
        <dsp:cNvSpPr/>
      </dsp:nvSpPr>
      <dsp:spPr>
        <a:xfrm>
          <a:off x="5300425" y="3202824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6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4577" y="3245813"/>
        <a:ext cx="27310" cy="5462"/>
      </dsp:txXfrm>
    </dsp:sp>
    <dsp:sp modelId="{BC25D859-0E14-4F89-BD53-5151CC2C052C}">
      <dsp:nvSpPr>
        <dsp:cNvPr id="0" name=""/>
        <dsp:cNvSpPr/>
      </dsp:nvSpPr>
      <dsp:spPr>
        <a:xfrm>
          <a:off x="2927374" y="2536089"/>
          <a:ext cx="2374850" cy="14249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 Назарбаев Интеллектуальной школе города Астаны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b="0" kern="1200" dirty="0" smtClean="0">
              <a:solidFill>
                <a:schemeClr val="tx1"/>
              </a:solidFill>
            </a:rPr>
            <a:t>(36 учебных недель)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</a:rPr>
            <a:t>с  3.09 по 9.06 </a:t>
          </a:r>
          <a:endParaRPr lang="ru-RU" sz="1400" kern="1200" dirty="0"/>
        </a:p>
      </dsp:txBody>
      <dsp:txXfrm>
        <a:off x="2927374" y="2536089"/>
        <a:ext cx="2374850" cy="1424910"/>
      </dsp:txXfrm>
    </dsp:sp>
    <dsp:sp modelId="{072CFA7D-AA00-4100-87E4-80D85220998F}">
      <dsp:nvSpPr>
        <dsp:cNvPr id="0" name=""/>
        <dsp:cNvSpPr/>
      </dsp:nvSpPr>
      <dsp:spPr>
        <a:xfrm>
          <a:off x="5848440" y="2536089"/>
          <a:ext cx="2374850" cy="14249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 Международной школе города Астаны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(34 учебные недели)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75000"/>
                </a:schemeClr>
              </a:solidFill>
            </a:rPr>
            <a:t>с 3 .09 по 25.05 </a:t>
          </a:r>
          <a:endParaRPr lang="ru-RU" sz="1600" kern="1200" dirty="0"/>
        </a:p>
      </dsp:txBody>
      <dsp:txXfrm>
        <a:off x="5848440" y="2536089"/>
        <a:ext cx="2374850" cy="1424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35EF6-A359-499F-BF8B-7A5F88EB22F2}">
      <dsp:nvSpPr>
        <dsp:cNvPr id="0" name=""/>
        <dsp:cNvSpPr/>
      </dsp:nvSpPr>
      <dsp:spPr>
        <a:xfrm rot="16200000">
          <a:off x="-1025730" y="1697537"/>
          <a:ext cx="2549788" cy="39410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347583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Осенние </a:t>
          </a:r>
          <a:endParaRPr lang="ru-RU" sz="2900" kern="1200" dirty="0"/>
        </a:p>
      </dsp:txBody>
      <dsp:txXfrm>
        <a:off x="-1025730" y="1697537"/>
        <a:ext cx="2549788" cy="394109"/>
      </dsp:txXfrm>
    </dsp:sp>
    <dsp:sp modelId="{43E326DC-D3A6-417B-B73E-DC18189BD33A}">
      <dsp:nvSpPr>
        <dsp:cNvPr id="0" name=""/>
        <dsp:cNvSpPr/>
      </dsp:nvSpPr>
      <dsp:spPr>
        <a:xfrm>
          <a:off x="446218" y="619697"/>
          <a:ext cx="1963083" cy="254978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8016" tIns="34758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7030A0"/>
              </a:solidFill>
            </a:rPr>
            <a:t>6 дней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с 22 по 27 октября </a:t>
          </a:r>
          <a:endParaRPr lang="ru-RU" sz="1800" kern="1200" dirty="0"/>
        </a:p>
      </dsp:txBody>
      <dsp:txXfrm>
        <a:off x="446218" y="619697"/>
        <a:ext cx="1963083" cy="2549788"/>
      </dsp:txXfrm>
    </dsp:sp>
    <dsp:sp modelId="{4D6746F2-15C6-4424-B835-231448275B33}">
      <dsp:nvSpPr>
        <dsp:cNvPr id="0" name=""/>
        <dsp:cNvSpPr/>
      </dsp:nvSpPr>
      <dsp:spPr>
        <a:xfrm>
          <a:off x="52108" y="99473"/>
          <a:ext cx="788219" cy="7882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D5648-D9BE-47A7-BBF4-13F1DD33F085}">
      <dsp:nvSpPr>
        <dsp:cNvPr id="0" name=""/>
        <dsp:cNvSpPr/>
      </dsp:nvSpPr>
      <dsp:spPr>
        <a:xfrm rot="16200000">
          <a:off x="1853191" y="1697537"/>
          <a:ext cx="2549788" cy="39410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347583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Зимние</a:t>
          </a:r>
          <a:endParaRPr lang="ru-RU" sz="2900" kern="1200" dirty="0"/>
        </a:p>
      </dsp:txBody>
      <dsp:txXfrm>
        <a:off x="1853191" y="1697537"/>
        <a:ext cx="2549788" cy="394109"/>
      </dsp:txXfrm>
    </dsp:sp>
    <dsp:sp modelId="{9207B91E-C02C-4540-8928-490FBAA39695}">
      <dsp:nvSpPr>
        <dsp:cNvPr id="0" name=""/>
        <dsp:cNvSpPr/>
      </dsp:nvSpPr>
      <dsp:spPr>
        <a:xfrm>
          <a:off x="3325141" y="619697"/>
          <a:ext cx="1963083" cy="254978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8016" tIns="34758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7030A0"/>
              </a:solidFill>
            </a:rPr>
            <a:t>18 дней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с 22 декабря по 7 января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7030A0"/>
              </a:solidFill>
            </a:rPr>
            <a:t>6 дней </a:t>
          </a:r>
          <a:r>
            <a:rPr lang="ru-RU" sz="1800" kern="1200" dirty="0" smtClean="0">
              <a:solidFill>
                <a:schemeClr val="tx1"/>
              </a:solidFill>
            </a:rPr>
            <a:t>дополнительные каникулы для 1 классов                     с 4 по 9 февраля</a:t>
          </a:r>
        </a:p>
      </dsp:txBody>
      <dsp:txXfrm>
        <a:off x="3325141" y="619697"/>
        <a:ext cx="1963083" cy="2549788"/>
      </dsp:txXfrm>
    </dsp:sp>
    <dsp:sp modelId="{C4A6C333-3BE6-43FE-A80D-80BBEE0B1910}">
      <dsp:nvSpPr>
        <dsp:cNvPr id="0" name=""/>
        <dsp:cNvSpPr/>
      </dsp:nvSpPr>
      <dsp:spPr>
        <a:xfrm>
          <a:off x="2931031" y="99473"/>
          <a:ext cx="788219" cy="7882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D5A4E-D48C-407A-8B28-476494813C79}">
      <dsp:nvSpPr>
        <dsp:cNvPr id="0" name=""/>
        <dsp:cNvSpPr/>
      </dsp:nvSpPr>
      <dsp:spPr>
        <a:xfrm rot="16200000">
          <a:off x="4732114" y="1697537"/>
          <a:ext cx="2549788" cy="39410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347583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Весенние</a:t>
          </a:r>
          <a:endParaRPr lang="ru-RU" sz="2900" kern="1200" dirty="0"/>
        </a:p>
      </dsp:txBody>
      <dsp:txXfrm>
        <a:off x="4732114" y="1697537"/>
        <a:ext cx="2549788" cy="394109"/>
      </dsp:txXfrm>
    </dsp:sp>
    <dsp:sp modelId="{43C3B64C-BE37-4F0F-8B44-EFF744E46740}">
      <dsp:nvSpPr>
        <dsp:cNvPr id="0" name=""/>
        <dsp:cNvSpPr/>
      </dsp:nvSpPr>
      <dsp:spPr>
        <a:xfrm>
          <a:off x="6204064" y="619697"/>
          <a:ext cx="1963083" cy="254978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8016" tIns="347583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7030A0"/>
              </a:solidFill>
            </a:rPr>
            <a:t>6 дней </a:t>
          </a:r>
          <a:r>
            <a:rPr lang="ru-RU" sz="1800" kern="1200" dirty="0" smtClean="0">
              <a:solidFill>
                <a:schemeClr val="tx1"/>
              </a:solidFill>
            </a:rPr>
            <a:t>с 18 по 23 марта</a:t>
          </a:r>
          <a:endParaRPr lang="ru-RU" sz="1800" kern="1200" dirty="0"/>
        </a:p>
      </dsp:txBody>
      <dsp:txXfrm>
        <a:off x="6204064" y="619697"/>
        <a:ext cx="1963083" cy="2549788"/>
      </dsp:txXfrm>
    </dsp:sp>
    <dsp:sp modelId="{32451FCF-5EBB-4B5D-837C-631916ACC60D}">
      <dsp:nvSpPr>
        <dsp:cNvPr id="0" name=""/>
        <dsp:cNvSpPr/>
      </dsp:nvSpPr>
      <dsp:spPr>
        <a:xfrm>
          <a:off x="5809954" y="99473"/>
          <a:ext cx="788219" cy="7882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CD5C9-ACEA-4D16-8C1E-6803CC176763}">
      <dsp:nvSpPr>
        <dsp:cNvPr id="0" name=""/>
        <dsp:cNvSpPr/>
      </dsp:nvSpPr>
      <dsp:spPr>
        <a:xfrm>
          <a:off x="0" y="0"/>
          <a:ext cx="2605358" cy="3292820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Математика изучается по 2 программам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недельной нагрузкой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7 часов или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 часов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0"/>
        <a:ext cx="2605358" cy="3292820"/>
      </dsp:txXfrm>
    </dsp:sp>
    <dsp:sp modelId="{4EC1A714-4663-4A34-8193-384174C4E617}">
      <dsp:nvSpPr>
        <dsp:cNvPr id="0" name=""/>
        <dsp:cNvSpPr/>
      </dsp:nvSpPr>
      <dsp:spPr>
        <a:xfrm>
          <a:off x="6851" y="3292820"/>
          <a:ext cx="2605358" cy="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6851" y="3292820"/>
        <a:ext cx="2605358" cy="1"/>
      </dsp:txXfrm>
    </dsp:sp>
    <dsp:sp modelId="{EF7DAD43-777F-4FDB-90E9-A71C000B5FEF}">
      <dsp:nvSpPr>
        <dsp:cNvPr id="0" name=""/>
        <dsp:cNvSpPr/>
      </dsp:nvSpPr>
      <dsp:spPr>
        <a:xfrm>
          <a:off x="2976959" y="0"/>
          <a:ext cx="2605358" cy="3292820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углубленном уровне                             2 предмета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 недельной нагрузкой    6 ч.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Химия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Биология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Информатика</a:t>
          </a:r>
          <a:endParaRPr lang="ru-RU" sz="1600" kern="1200" dirty="0"/>
        </a:p>
      </dsp:txBody>
      <dsp:txXfrm>
        <a:off x="2976959" y="0"/>
        <a:ext cx="2605358" cy="3292820"/>
      </dsp:txXfrm>
    </dsp:sp>
    <dsp:sp modelId="{E366056D-90F7-414A-BFCB-383B52D96450}">
      <dsp:nvSpPr>
        <dsp:cNvPr id="0" name=""/>
        <dsp:cNvSpPr/>
      </dsp:nvSpPr>
      <dsp:spPr>
        <a:xfrm>
          <a:off x="2976959" y="3292820"/>
          <a:ext cx="2605358" cy="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976959" y="3292820"/>
        <a:ext cx="2605358" cy="1"/>
      </dsp:txXfrm>
    </dsp:sp>
    <dsp:sp modelId="{B90ECFAF-1CFD-4A86-BD82-2B581A501CF2}">
      <dsp:nvSpPr>
        <dsp:cNvPr id="0" name=""/>
        <dsp:cNvSpPr/>
      </dsp:nvSpPr>
      <dsp:spPr>
        <a:xfrm>
          <a:off x="5947068" y="0"/>
          <a:ext cx="2605358" cy="3292820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стандартном уровне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предмет с недельной нагрузкой 3 ч.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Химия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Биология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Информатика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География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Экономика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Графика и проектирование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47068" y="0"/>
        <a:ext cx="2605358" cy="3292820"/>
      </dsp:txXfrm>
    </dsp:sp>
    <dsp:sp modelId="{9E93E2DE-4422-4009-97D2-1577FC2A9A75}">
      <dsp:nvSpPr>
        <dsp:cNvPr id="0" name=""/>
        <dsp:cNvSpPr/>
      </dsp:nvSpPr>
      <dsp:spPr>
        <a:xfrm>
          <a:off x="5947068" y="3292820"/>
          <a:ext cx="2605358" cy="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5947068" y="3292820"/>
        <a:ext cx="2605358" cy="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6B003-666C-453A-A926-3B2086029360}">
      <dsp:nvSpPr>
        <dsp:cNvPr id="0" name=""/>
        <dsp:cNvSpPr/>
      </dsp:nvSpPr>
      <dsp:spPr>
        <a:xfrm>
          <a:off x="0" y="432053"/>
          <a:ext cx="3427660" cy="22913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Школьный компонент (элективные курсы)</a:t>
          </a:r>
          <a:endParaRPr lang="ru-RU" sz="2400" b="0" kern="1200" dirty="0"/>
        </a:p>
      </dsp:txBody>
      <dsp:txXfrm>
        <a:off x="67112" y="499165"/>
        <a:ext cx="3293436" cy="2157153"/>
      </dsp:txXfrm>
    </dsp:sp>
    <dsp:sp modelId="{308E5C6A-02D7-462B-A029-F6DC596F375E}">
      <dsp:nvSpPr>
        <dsp:cNvPr id="0" name=""/>
        <dsp:cNvSpPr/>
      </dsp:nvSpPr>
      <dsp:spPr>
        <a:xfrm rot="21499758">
          <a:off x="3770673" y="1082105"/>
          <a:ext cx="727825" cy="85005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3770719" y="1255300"/>
        <a:ext cx="509478" cy="510035"/>
      </dsp:txXfrm>
    </dsp:sp>
    <dsp:sp modelId="{B1D5C54A-7F71-4AE9-B336-A09348054962}">
      <dsp:nvSpPr>
        <dsp:cNvPr id="0" name=""/>
        <dsp:cNvSpPr/>
      </dsp:nvSpPr>
      <dsp:spPr>
        <a:xfrm>
          <a:off x="4800332" y="409430"/>
          <a:ext cx="3427660" cy="20565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Возможность изучения в 1-12 классах образовательных курсов по выбору </a:t>
          </a:r>
          <a:endParaRPr lang="ru-RU" sz="2000" kern="1200" dirty="0"/>
        </a:p>
      </dsp:txBody>
      <dsp:txXfrm>
        <a:off x="4860568" y="469666"/>
        <a:ext cx="3307188" cy="1936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6B003-666C-453A-A926-3B2086029360}">
      <dsp:nvSpPr>
        <dsp:cNvPr id="0" name=""/>
        <dsp:cNvSpPr/>
      </dsp:nvSpPr>
      <dsp:spPr>
        <a:xfrm>
          <a:off x="1607" y="361229"/>
          <a:ext cx="3427660" cy="21529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Ученический компонент (кружковая работа)</a:t>
          </a:r>
          <a:endParaRPr lang="ru-RU" sz="2400" kern="1200" dirty="0"/>
        </a:p>
      </dsp:txBody>
      <dsp:txXfrm>
        <a:off x="64666" y="424288"/>
        <a:ext cx="3301542" cy="2026881"/>
      </dsp:txXfrm>
    </dsp:sp>
    <dsp:sp modelId="{308E5C6A-02D7-462B-A029-F6DC596F375E}">
      <dsp:nvSpPr>
        <dsp:cNvPr id="0" name=""/>
        <dsp:cNvSpPr/>
      </dsp:nvSpPr>
      <dsp:spPr>
        <a:xfrm>
          <a:off x="3772033" y="1012699"/>
          <a:ext cx="726664" cy="85005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3772033" y="1182711"/>
        <a:ext cx="508665" cy="510035"/>
      </dsp:txXfrm>
    </dsp:sp>
    <dsp:sp modelId="{B1D5C54A-7F71-4AE9-B336-A09348054962}">
      <dsp:nvSpPr>
        <dsp:cNvPr id="0" name=""/>
        <dsp:cNvSpPr/>
      </dsp:nvSpPr>
      <dsp:spPr>
        <a:xfrm>
          <a:off x="4800332" y="361229"/>
          <a:ext cx="3427660" cy="21529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В 1-12 классах за</a:t>
          </a:r>
          <a:r>
            <a:rPr lang="ru-RU" sz="2000" kern="1200" dirty="0" smtClean="0"/>
            <a:t>нятия ориентированы на удовлетворение различных образовательных запросов учащихся и их интересов </a:t>
          </a:r>
          <a:endParaRPr lang="ru-RU" sz="2000" kern="1200" dirty="0"/>
        </a:p>
      </dsp:txBody>
      <dsp:txXfrm>
        <a:off x="4863391" y="424288"/>
        <a:ext cx="3301542" cy="2026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23DF-15B9-4421-B0EC-114DDF0EA252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D9B3E-084F-425F-998B-66CC6CB854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0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D9B3E-084F-425F-998B-66CC6CB854D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9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5C8F-48F8-4DCA-BA47-CDC3A9F59C53}" type="datetime1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7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C988-9304-4BF7-B2F3-B69E1A6C97B4}" type="datetime1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3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F9BA-FD86-4F4B-A16D-38DB3D8D8B8D}" type="datetime1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2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1EF1-78C2-40EA-8447-7D5245FC9F6C}" type="datetime1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0874-11FA-43E2-9582-97A08B22959C}" type="datetime1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0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70F0-6CB9-41FC-833A-8BD01E3A240D}" type="datetime1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5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066C-5620-49B0-B2D9-94DA61ABBFE6}" type="datetime1">
              <a:rPr lang="ru-RU" smtClean="0"/>
              <a:pPr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7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692-9BD7-463D-A73B-19F4B961DB2A}" type="datetime1">
              <a:rPr lang="ru-RU" smtClean="0"/>
              <a:pPr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D018-89C4-4B61-8E56-D3398A66DF5A}" type="datetime1">
              <a:rPr lang="ru-RU" smtClean="0"/>
              <a:pPr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8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7772-F229-40A7-B7CF-EBD8B9A4D7F2}" type="datetime1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5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D317-2E84-48A6-BE93-281BF5EB27EC}" type="datetime1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562D-60A0-467F-AACF-3B46E95FB9C0}" type="datetime1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D7F5-8C69-497F-BA62-ABD8FCD87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9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877271"/>
          </a:xfr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/>
              <a:t>Особенности организации учебного процесса в Назарбаев Интеллектуальных школах в 2018-2019 учебном году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40369" y="5877272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г. Астана - 2018</a:t>
            </a:r>
          </a:p>
          <a:p>
            <a:pPr algn="just"/>
            <a:r>
              <a:rPr lang="ru-RU" sz="1400" dirty="0" smtClean="0"/>
              <a:t>Битенбаева </a:t>
            </a:r>
            <a:r>
              <a:rPr lang="ru-RU" sz="1400" smtClean="0"/>
              <a:t>М.Н. </a:t>
            </a:r>
          </a:p>
          <a:p>
            <a:pPr algn="just"/>
            <a:r>
              <a:rPr lang="ru-RU" sz="1400" smtClean="0"/>
              <a:t>Департамент </a:t>
            </a:r>
            <a:r>
              <a:rPr lang="ru-RU" sz="1400" dirty="0" smtClean="0"/>
              <a:t>по развитию Назарбаев Интеллектуальных школ</a:t>
            </a:r>
          </a:p>
          <a:p>
            <a:pPr algn="just"/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15816" y="5877272"/>
            <a:ext cx="6228184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830029"/>
            <a:ext cx="3384376" cy="30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031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Выборность предметов 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71552"/>
              </p:ext>
            </p:extLst>
          </p:nvPr>
        </p:nvGraphicFramePr>
        <p:xfrm>
          <a:off x="251520" y="1916833"/>
          <a:ext cx="8559278" cy="329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67925" y="1029872"/>
            <a:ext cx="8559278" cy="648072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Осуществляется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на стандартном и углубленном уровнях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67925" y="5373216"/>
            <a:ext cx="8542873" cy="1152128"/>
          </a:xfrm>
          <a:prstGeom prst="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12 классе изучение предметов на стандартном уровне завершается                 в 1-ом полугодии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2957"/>
            <a:ext cx="971600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76064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ПРЕДМЕТЫ ИЗУЧАЕМЫЕ НА АНГЛИЙСКОМ ЯЗЫКЕ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4392488" cy="4525963"/>
          </a:xfrm>
          <a:ln w="127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sz="1800" dirty="0" smtClean="0"/>
              <a:t>В соответствии с корректированной схемой перехода Интеллектуальных школ на преподавание профильных предметов  на языках обучения  11-12 классы </a:t>
            </a:r>
            <a:r>
              <a:rPr lang="ru-RU" sz="1400" dirty="0" smtClean="0"/>
              <a:t>(решение Правления АОО от 16 августа 2018 года (протокол № 47) П</a:t>
            </a:r>
            <a:r>
              <a:rPr lang="ru-RU" sz="1800" dirty="0" smtClean="0"/>
              <a:t>редметы:</a:t>
            </a:r>
          </a:p>
          <a:p>
            <a:pPr algn="just"/>
            <a:r>
              <a:rPr lang="ru-RU" sz="1800" dirty="0" smtClean="0"/>
              <a:t>Физика</a:t>
            </a:r>
          </a:p>
          <a:p>
            <a:pPr algn="just"/>
            <a:r>
              <a:rPr lang="ru-RU" sz="1800" dirty="0" smtClean="0"/>
              <a:t>Химия</a:t>
            </a:r>
          </a:p>
          <a:p>
            <a:pPr algn="just"/>
            <a:r>
              <a:rPr lang="ru-RU" sz="1800" dirty="0" smtClean="0"/>
              <a:t>Биология</a:t>
            </a:r>
          </a:p>
          <a:p>
            <a:pPr algn="just"/>
            <a:r>
              <a:rPr lang="ru-RU" sz="1800" dirty="0" smtClean="0"/>
              <a:t>Экономика</a:t>
            </a:r>
          </a:p>
          <a:p>
            <a:pPr algn="just"/>
            <a:r>
              <a:rPr lang="ru-RU" sz="1800" dirty="0" smtClean="0"/>
              <a:t>Глобальные перспективы</a:t>
            </a:r>
          </a:p>
          <a:p>
            <a:pPr marL="0" indent="0" algn="just">
              <a:buNone/>
            </a:pPr>
            <a:r>
              <a:rPr lang="ru-RU" sz="1800" dirty="0" smtClean="0"/>
              <a:t> ведутся на </a:t>
            </a:r>
            <a:r>
              <a:rPr lang="ru-RU" sz="1800" dirty="0"/>
              <a:t>английском </a:t>
            </a:r>
            <a:r>
              <a:rPr lang="ru-RU" sz="1800" dirty="0" smtClean="0"/>
              <a:t>языке,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кроме                 12 классов гг. Актау, Алматы (химико-биологическое направление) и Петропавловска. </a:t>
            </a: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36096" y="299695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Язык обучения учитывается согласно Образовательной программы АОО «Назарбаев Интеллектуальной школы» </a:t>
            </a:r>
            <a:r>
              <a:rPr lang="en-US" dirty="0"/>
              <a:t>NIS-</a:t>
            </a:r>
            <a:r>
              <a:rPr lang="en-US" dirty="0" err="1"/>
              <a:t>programm</a:t>
            </a:r>
            <a:r>
              <a:rPr lang="ru-RU" dirty="0"/>
              <a:t>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4732878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/>
              <a:t>Деление на две группы осуществляется при численности 16 </a:t>
            </a:r>
            <a:r>
              <a:rPr lang="kk-KZ" dirty="0"/>
              <a:t>и </a:t>
            </a:r>
            <a:r>
              <a:rPr lang="ru-RU" dirty="0"/>
              <a:t>более учащихся в одном классе.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88124" y="21961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Язык обучения и деление на группы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08" y="1"/>
            <a:ext cx="2344128" cy="224970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95536" y="1268760"/>
            <a:ext cx="57606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57606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Типовой учебный план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9658" y="1340768"/>
            <a:ext cx="8224682" cy="5112568"/>
            <a:chOff x="459658" y="2420357"/>
            <a:chExt cx="8224682" cy="2885647"/>
          </a:xfrm>
        </p:grpSpPr>
        <p:sp>
          <p:nvSpPr>
            <p:cNvPr id="8" name="Полилиния 7"/>
            <p:cNvSpPr/>
            <p:nvPr/>
          </p:nvSpPr>
          <p:spPr>
            <a:xfrm>
              <a:off x="619750" y="2593789"/>
              <a:ext cx="3842194" cy="1200685"/>
            </a:xfrm>
            <a:custGeom>
              <a:avLst/>
              <a:gdLst>
                <a:gd name="connsiteX0" fmla="*/ 0 w 3842194"/>
                <a:gd name="connsiteY0" fmla="*/ 0 h 1200685"/>
                <a:gd name="connsiteX1" fmla="*/ 3842194 w 3842194"/>
                <a:gd name="connsiteY1" fmla="*/ 0 h 1200685"/>
                <a:gd name="connsiteX2" fmla="*/ 3842194 w 3842194"/>
                <a:gd name="connsiteY2" fmla="*/ 1200685 h 1200685"/>
                <a:gd name="connsiteX3" fmla="*/ 0 w 3842194"/>
                <a:gd name="connsiteY3" fmla="*/ 1200685 h 1200685"/>
                <a:gd name="connsiteX4" fmla="*/ 0 w 3842194"/>
                <a:gd name="connsiteY4" fmla="*/ 0 h 120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194" h="1200685">
                  <a:moveTo>
                    <a:pt x="0" y="0"/>
                  </a:moveTo>
                  <a:lnTo>
                    <a:pt x="3842194" y="0"/>
                  </a:lnTo>
                  <a:lnTo>
                    <a:pt x="3842194" y="1200685"/>
                  </a:lnTo>
                  <a:lnTo>
                    <a:pt x="0" y="120068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13265" tIns="217170" rIns="217170" bIns="217170" numCol="1" spcCol="1270" anchor="ctr" anchorCtr="0">
              <a:noAutofit/>
            </a:bodyPr>
            <a:lstStyle/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Состоит из инвариантного и вариативного компонентов</a:t>
              </a:r>
              <a:endParaRPr lang="ru-RU" sz="2000" kern="1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9658" y="2420357"/>
              <a:ext cx="840480" cy="126072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4842146" y="2593789"/>
              <a:ext cx="3842194" cy="1200685"/>
            </a:xfrm>
            <a:custGeom>
              <a:avLst/>
              <a:gdLst>
                <a:gd name="connsiteX0" fmla="*/ 0 w 3842194"/>
                <a:gd name="connsiteY0" fmla="*/ 0 h 1200685"/>
                <a:gd name="connsiteX1" fmla="*/ 3842194 w 3842194"/>
                <a:gd name="connsiteY1" fmla="*/ 0 h 1200685"/>
                <a:gd name="connsiteX2" fmla="*/ 3842194 w 3842194"/>
                <a:gd name="connsiteY2" fmla="*/ 1200685 h 1200685"/>
                <a:gd name="connsiteX3" fmla="*/ 0 w 3842194"/>
                <a:gd name="connsiteY3" fmla="*/ 1200685 h 1200685"/>
                <a:gd name="connsiteX4" fmla="*/ 0 w 3842194"/>
                <a:gd name="connsiteY4" fmla="*/ 0 h 120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194" h="1200685">
                  <a:moveTo>
                    <a:pt x="0" y="0"/>
                  </a:moveTo>
                  <a:lnTo>
                    <a:pt x="3842194" y="0"/>
                  </a:lnTo>
                  <a:lnTo>
                    <a:pt x="3842194" y="1200685"/>
                  </a:lnTo>
                  <a:lnTo>
                    <a:pt x="0" y="120068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13265" tIns="217170" rIns="217170" bIns="217170" numCol="1" spcCol="1270" anchor="ctr" anchorCtr="0">
              <a:noAutofit/>
            </a:bodyPr>
            <a:lstStyle/>
            <a:p>
              <a:pPr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 smtClean="0"/>
            </a:p>
            <a:p>
              <a:pPr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В инвариантный компонент включен              6 </a:t>
              </a:r>
              <a:r>
                <a:rPr lang="ru-RU" sz="2000" dirty="0"/>
                <a:t>образовательных областей (предметных групп)</a:t>
              </a:r>
            </a:p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700" kern="12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82055" y="2420357"/>
              <a:ext cx="840480" cy="126072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2730948" y="4105319"/>
              <a:ext cx="3842194" cy="1200685"/>
            </a:xfrm>
            <a:custGeom>
              <a:avLst/>
              <a:gdLst>
                <a:gd name="connsiteX0" fmla="*/ 0 w 3842194"/>
                <a:gd name="connsiteY0" fmla="*/ 0 h 1200685"/>
                <a:gd name="connsiteX1" fmla="*/ 3842194 w 3842194"/>
                <a:gd name="connsiteY1" fmla="*/ 0 h 1200685"/>
                <a:gd name="connsiteX2" fmla="*/ 3842194 w 3842194"/>
                <a:gd name="connsiteY2" fmla="*/ 1200685 h 1200685"/>
                <a:gd name="connsiteX3" fmla="*/ 0 w 3842194"/>
                <a:gd name="connsiteY3" fmla="*/ 1200685 h 1200685"/>
                <a:gd name="connsiteX4" fmla="*/ 0 w 3842194"/>
                <a:gd name="connsiteY4" fmla="*/ 0 h 120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194" h="1200685">
                  <a:moveTo>
                    <a:pt x="0" y="0"/>
                  </a:moveTo>
                  <a:lnTo>
                    <a:pt x="3842194" y="0"/>
                  </a:lnTo>
                  <a:lnTo>
                    <a:pt x="3842194" y="1200685"/>
                  </a:lnTo>
                  <a:lnTo>
                    <a:pt x="0" y="120068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13265" tIns="217170" rIns="217170" bIns="217170" numCol="1" spcCol="1270" anchor="ctr" anchorCtr="0">
              <a:noAutofit/>
            </a:bodyPr>
            <a:lstStyle/>
            <a:p>
              <a:pPr lvl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Вариативная часть  состоит из школьного и ученического компонентов </a:t>
              </a:r>
              <a:endParaRPr lang="ru-RU" sz="2000" kern="1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70857" y="3931887"/>
              <a:ext cx="840480" cy="126072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12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5905" y="862055"/>
            <a:ext cx="729250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4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6" y="188640"/>
            <a:ext cx="5688632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ВАРИАТИВНЫЙ КОМПОНЕНТ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65037884"/>
              </p:ext>
            </p:extLst>
          </p:nvPr>
        </p:nvGraphicFramePr>
        <p:xfrm>
          <a:off x="457200" y="1052736"/>
          <a:ext cx="8229600" cy="287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68875241"/>
              </p:ext>
            </p:extLst>
          </p:nvPr>
        </p:nvGraphicFramePr>
        <p:xfrm>
          <a:off x="395536" y="3789040"/>
          <a:ext cx="8229600" cy="287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72"/>
            <a:ext cx="1584176" cy="137987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1520" y="980728"/>
            <a:ext cx="66967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978896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ВАРИАТИВНЫЙ КОМПОНЕНТ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14024"/>
            <a:ext cx="2133600" cy="365125"/>
          </a:xfrm>
        </p:spPr>
        <p:txBody>
          <a:bodyPr/>
          <a:lstStyle/>
          <a:p>
            <a:fld id="{CBB9D7F5-8C69-497F-BA62-ABD8FCD870C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7534" y="2060848"/>
            <a:ext cx="3696954" cy="323165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Количество часов:</a:t>
            </a:r>
          </a:p>
          <a:p>
            <a:r>
              <a:rPr lang="ru-RU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2 часа  </a:t>
            </a:r>
            <a:r>
              <a:rPr lang="ru-RU" dirty="0"/>
              <a:t>(</a:t>
            </a:r>
            <a:r>
              <a:rPr lang="ru-RU" dirty="0" smtClean="0"/>
              <a:t>1 – 2, 6 – 9 класс);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4 часа  (3 - 5 класс)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 часа (10 класс) </a:t>
            </a:r>
            <a:r>
              <a:rPr lang="ru-RU" dirty="0" smtClean="0"/>
              <a:t>(</a:t>
            </a:r>
            <a:r>
              <a:rPr lang="ru-RU" sz="1400" dirty="0" smtClean="0"/>
              <a:t>из них 3 ч. на изучение Обязательного школьного курса (Второй иностранный язык);</a:t>
            </a:r>
          </a:p>
          <a:p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7 часов (12 класс)</a:t>
            </a:r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7534" y="1223921"/>
            <a:ext cx="3696954" cy="8369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Школьный компонент* (элективные курсы)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1358" y="1931807"/>
            <a:ext cx="3672408" cy="8369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Ученический компонент (кружковые работы)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9047" y="2768734"/>
            <a:ext cx="3672408" cy="252376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Количество часов:</a:t>
            </a:r>
          </a:p>
          <a:p>
            <a:r>
              <a:rPr lang="ru-RU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4 часа (1 – 2, 6 - 8  класс)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5 часов (3 - 5 класс)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3 часа (9 класс)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2 часа  (10 - 12 класс)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51520" y="558924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i="1" dirty="0" smtClean="0"/>
              <a:t>* кроме </a:t>
            </a:r>
            <a:r>
              <a:rPr lang="kk-KZ" i="1" dirty="0"/>
              <a:t>Интеллектуальной школы г. Астана, реализующей  программу Международного Бакалавриата</a:t>
            </a:r>
            <a:r>
              <a:rPr lang="kk-KZ" dirty="0"/>
              <a:t> </a:t>
            </a:r>
            <a:r>
              <a:rPr lang="kk-KZ" i="1" dirty="0"/>
              <a:t>и Международной школы г.Астана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088232" cy="164631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95536" y="908720"/>
            <a:ext cx="597666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8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Элективные курсы (обязательные ) приравненные к аудиторной нагрузке до 2-х часов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6" y="1412776"/>
            <a:ext cx="2439903" cy="1625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27141"/>
            <a:ext cx="2520279" cy="1753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80295"/>
            <a:ext cx="2376262" cy="18722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87823" y="1412775"/>
            <a:ext cx="5688633" cy="161436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 smtClean="0"/>
              <a:t>1. Подготовка </a:t>
            </a:r>
            <a:r>
              <a:rPr lang="ru-RU" dirty="0"/>
              <a:t>к сдаче экзаменов, в том числе международных (</a:t>
            </a:r>
            <a:r>
              <a:rPr lang="en-US" dirty="0"/>
              <a:t>IELTS</a:t>
            </a:r>
            <a:r>
              <a:rPr lang="ru-RU" dirty="0"/>
              <a:t>,  </a:t>
            </a:r>
            <a:r>
              <a:rPr lang="en-US" dirty="0"/>
              <a:t>SAT</a:t>
            </a:r>
            <a:r>
              <a:rPr lang="ru-RU" dirty="0"/>
              <a:t>, </a:t>
            </a:r>
            <a:r>
              <a:rPr lang="en-US" dirty="0"/>
              <a:t>NUFYP</a:t>
            </a:r>
            <a:r>
              <a:rPr lang="ru-RU" dirty="0"/>
              <a:t>, </a:t>
            </a:r>
            <a:r>
              <a:rPr lang="en-US" dirty="0"/>
              <a:t>HSK</a:t>
            </a:r>
            <a:r>
              <a:rPr lang="ru-RU" dirty="0"/>
              <a:t>, </a:t>
            </a:r>
            <a:r>
              <a:rPr lang="en-US" dirty="0"/>
              <a:t>TOPIC</a:t>
            </a:r>
            <a:r>
              <a:rPr lang="ru-RU" dirty="0"/>
              <a:t>, </a:t>
            </a:r>
            <a:r>
              <a:rPr lang="en-US" dirty="0"/>
              <a:t>DSD </a:t>
            </a:r>
            <a:r>
              <a:rPr lang="ru-RU" dirty="0"/>
              <a:t>и др</a:t>
            </a:r>
            <a:r>
              <a:rPr lang="ru-RU" dirty="0" smtClean="0"/>
              <a:t>.)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3" y="3027141"/>
            <a:ext cx="5688633" cy="175315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 smtClean="0"/>
              <a:t>2. Подготовка </a:t>
            </a:r>
            <a:r>
              <a:rPr lang="ru-RU" dirty="0"/>
              <a:t>к олимпиаде по профильным предметам (математика, физика, химия, биология, география, информатика</a:t>
            </a:r>
            <a:r>
              <a:rPr lang="ru-RU" dirty="0" smtClean="0"/>
              <a:t>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12443" y="4780295"/>
            <a:ext cx="5688633" cy="185050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3.Нанотехнология/Биотехнология/Инженерия/Робототехника</a:t>
            </a:r>
            <a:r>
              <a:rPr lang="ru-RU" dirty="0"/>
              <a:t>/ Информационно-коммуникационные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33040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9941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ОБЯЗАТЕЛЬНЫЙ ШКОЛЬНЫЙ КУРС                (ВТОРОЙ ИНОСТРАННЫЙ ЯЗЫК)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0"/>
            <a:ext cx="2555776" cy="2521850"/>
          </a:xfrm>
        </p:spPr>
      </p:pic>
      <p:sp>
        <p:nvSpPr>
          <p:cNvPr id="8" name="TextBox 7"/>
          <p:cNvSpPr txBox="1"/>
          <p:nvPr/>
        </p:nvSpPr>
        <p:spPr>
          <a:xfrm>
            <a:off x="340745" y="1988840"/>
            <a:ext cx="5976664" cy="480131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В 10 классе вводится  Обязательный школьный курс «Второй иностранный язык» 3 ч. в неделю (французский, немецкий, китайский, </a:t>
            </a:r>
            <a:r>
              <a:rPr lang="ru-RU" dirty="0"/>
              <a:t>корейский, </a:t>
            </a:r>
            <a:r>
              <a:rPr lang="ru-RU" dirty="0" smtClean="0"/>
              <a:t>итальянский).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В группах от 9 до 17 человек.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Обязательное </a:t>
            </a:r>
            <a:r>
              <a:rPr lang="ru-RU" dirty="0"/>
              <a:t>изучение второго иностранного языка будет вводиться постепенно в 10-12 классах.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Для </a:t>
            </a:r>
            <a:r>
              <a:rPr lang="ru-RU" dirty="0"/>
              <a:t>7-9, 11-12 классов изучение второго иностранного языка по желанию учащихся предлагается в рамках элективных курсов (китайский, немецкий, французский, корейский, японский, итальянский</a:t>
            </a:r>
            <a:r>
              <a:rPr lang="ru-RU" dirty="0" smtClean="0"/>
              <a:t>). </a:t>
            </a:r>
            <a:endParaRPr lang="ru-RU" dirty="0"/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1268760"/>
            <a:ext cx="613789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Типовой учебный план на 2018-2019 учебный год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" y="908720"/>
            <a:ext cx="9128098" cy="599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4355976" y="2420888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444208" y="2492896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3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Типовой учебный план на 2018-2019 учебный год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" y="836712"/>
            <a:ext cx="9144317" cy="601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948264" y="4221088"/>
            <a:ext cx="172819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5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365" y="12186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Экспериментальные площадки по </a:t>
            </a:r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образовательно-оздоровительной работе среди учащихся Назарбаев Интеллектуальных школ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996144"/>
            <a:ext cx="2228850" cy="20574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70" y="3319255"/>
            <a:ext cx="2127895" cy="1296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941169"/>
            <a:ext cx="1867676" cy="186079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39552" y="1196752"/>
            <a:ext cx="68407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Пятиугольник 11"/>
          <p:cNvSpPr/>
          <p:nvPr/>
        </p:nvSpPr>
        <p:spPr>
          <a:xfrm>
            <a:off x="539552" y="1484784"/>
            <a:ext cx="6364518" cy="1296144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kk-KZ" b="1" dirty="0">
                <a:solidFill>
                  <a:schemeClr val="accent6">
                    <a:lumMod val="50000"/>
                  </a:schemeClr>
                </a:solidFill>
              </a:rPr>
              <a:t>Час двигательной активности» </a:t>
            </a:r>
            <a:r>
              <a:rPr lang="kk-KZ" dirty="0"/>
              <a:t>(спорт, игры, танцы, флешмобы, йога и т.д.)  для каждого класса с недельной нагрузкой 2 ч. (гг. Караганда, Шымкент (химико-биологическое направление)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539552" y="3212976"/>
            <a:ext cx="6364518" cy="150870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в Интеллектуальных школах  гг. Кокшетау, Семей предлагается </a:t>
            </a:r>
            <a:r>
              <a:rPr lang="kk-KZ" b="1" dirty="0">
                <a:solidFill>
                  <a:schemeClr val="accent6">
                    <a:lumMod val="50000"/>
                  </a:schemeClr>
                </a:solidFill>
              </a:rPr>
              <a:t>начать уроки с 9 ч.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539552" y="5157192"/>
            <a:ext cx="6264696" cy="144016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Назарбаев Интеллектуальные школы исходя из возможностей школы могут  перейти </a:t>
            </a:r>
            <a:r>
              <a:rPr lang="kk-KZ" b="1" dirty="0">
                <a:solidFill>
                  <a:schemeClr val="accent6">
                    <a:lumMod val="50000"/>
                  </a:schemeClr>
                </a:solidFill>
              </a:rPr>
              <a:t>на 5 дневное обучение</a:t>
            </a:r>
            <a:r>
              <a:rPr lang="kk-KZ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2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44" y="197768"/>
            <a:ext cx="613102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Начало учебного года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314575" cy="1971675"/>
          </a:xfrm>
        </p:spPr>
      </p:pic>
      <p:sp>
        <p:nvSpPr>
          <p:cNvPr id="8" name="TextBox 7"/>
          <p:cNvSpPr txBox="1"/>
          <p:nvPr/>
        </p:nvSpPr>
        <p:spPr>
          <a:xfrm>
            <a:off x="539552" y="2675331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 сентября – День знаний, проведение  Торжественных линеек в Назарбаев Интеллектуальных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школах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15616" y="1340768"/>
            <a:ext cx="43204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8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9" y="25911"/>
            <a:ext cx="9183357" cy="6887518"/>
          </a:xfrm>
        </p:spPr>
      </p:pic>
    </p:spTree>
    <p:extLst>
      <p:ext uri="{BB962C8B-B14F-4D97-AF65-F5344CB8AC3E}">
        <p14:creationId xmlns:p14="http://schemas.microsoft.com/office/powerpoint/2010/main" val="13699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 ЗА ВНИМАНИЕ! 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63177"/>
            <a:ext cx="5842992" cy="6653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НОРМАТИВНОЕ ОБЕСПЕЧЕНИЕ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006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Образовательная программа АОО «Назарбаев Интеллектуальные школы» -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NIS-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programm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е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(решение Правления АОО от 16.08.2017 г. протокол № 41);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3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Правила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образовательной деятельности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автономной организации образования «Назарбаев Интеллектуальные школы»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(решение Правления АОО от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16.08.2012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г. протокол №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33);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3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Инструктивно-методическое письмо об организации образовательного процесса в Назарбаев Интеллектуальных школах в 2018-2019 учебном году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(решение Правления АОО от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16.08.2018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г. протокол №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47);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3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Образовательная модель старшей школы Назарбаев Интеллектуальных школ для 11-12 классов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(решение Правления АОО  от 22 .06. 2017 г. протокол № 31 )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3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Приказ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Председателя Правления АОО   «О начале  2018-2019 учебного  года в АОО «Назарбаев Интеллектуальные школы» от 7 июня 2018 г. 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230/ОД;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Типовой учебный план на 2018-2019 учебный год </a:t>
            </a: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решение Правления АОО от 16.08.2018 г. протокол № 47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);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3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200" dirty="0" smtClean="0"/>
          </a:p>
          <a:p>
            <a:pPr algn="just"/>
            <a:endParaRPr lang="ru-RU" sz="2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/>
          </a:bodyPr>
          <a:lstStyle/>
          <a:p>
            <a:r>
              <a:rPr lang="kk-KZ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Учебный год</a:t>
            </a:r>
            <a:br>
              <a:rPr lang="kk-KZ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kk-KZ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состоит из 4-х четвертей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327196"/>
              </p:ext>
            </p:extLst>
          </p:nvPr>
        </p:nvGraphicFramePr>
        <p:xfrm>
          <a:off x="-324544" y="1556792"/>
          <a:ext cx="54109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86400" y="3042964"/>
            <a:ext cx="3466728" cy="141761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Учебный год:</a:t>
            </a:r>
          </a:p>
          <a:p>
            <a:pPr algn="just"/>
            <a:r>
              <a:rPr lang="ru-RU" dirty="0" smtClean="0"/>
              <a:t>в 12 классах до </a:t>
            </a:r>
            <a:r>
              <a:rPr lang="ru-RU" dirty="0" smtClean="0">
                <a:solidFill>
                  <a:srgbClr val="FF0000"/>
                </a:solidFill>
              </a:rPr>
              <a:t>30.04.</a:t>
            </a:r>
          </a:p>
          <a:p>
            <a:pPr algn="just"/>
            <a:r>
              <a:rPr lang="ru-RU" dirty="0" smtClean="0"/>
              <a:t>в 10 классах до </a:t>
            </a:r>
            <a:r>
              <a:rPr lang="ru-RU" dirty="0" smtClean="0">
                <a:solidFill>
                  <a:srgbClr val="FF0000"/>
                </a:solidFill>
              </a:rPr>
              <a:t>15 .05</a:t>
            </a:r>
          </a:p>
          <a:p>
            <a:pPr algn="just"/>
            <a:r>
              <a:rPr lang="ru-RU" dirty="0" smtClean="0"/>
              <a:t>в 1-9 и 11 классов до </a:t>
            </a:r>
            <a:r>
              <a:rPr lang="ru-RU" dirty="0" smtClean="0">
                <a:solidFill>
                  <a:srgbClr val="FF0000"/>
                </a:solidFill>
              </a:rPr>
              <a:t>25.05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07519" y="4722664"/>
            <a:ext cx="339472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 Назарбаев Интеллектуальной школе города Астаны до </a:t>
            </a:r>
            <a:r>
              <a:rPr lang="ru-RU" dirty="0" smtClean="0">
                <a:solidFill>
                  <a:srgbClr val="FF0000"/>
                </a:solidFill>
              </a:rPr>
              <a:t>9.06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283968" y="4843849"/>
            <a:ext cx="16183" cy="3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>
          <a:xfrm>
            <a:off x="4644008" y="3789040"/>
            <a:ext cx="360040" cy="1706488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0688"/>
            <a:ext cx="2153120" cy="228312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1520" y="1412776"/>
            <a:ext cx="612068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2762" y="6027003"/>
            <a:ext cx="4191246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Назарбаев Интеллектуальной школе               г. Астана состоит из 2-х семестров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48080" y="2406903"/>
            <a:ext cx="156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2 четверть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с 29.10 по </a:t>
            </a:r>
            <a:r>
              <a:rPr lang="ru-RU" dirty="0" smtClean="0">
                <a:latin typeface="Arial Narrow" panose="020B0606020202030204" pitchFamily="34" charset="0"/>
              </a:rPr>
              <a:t>21.12. 2018 г.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338936" cy="5620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Продолжительность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учебного года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035408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6632"/>
            <a:ext cx="2143125" cy="214312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1520" y="1484784"/>
            <a:ext cx="6408712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ПРОДОЛЖИТЕЛЬНОСТЬ КАНИКУЛ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329609"/>
              </p:ext>
            </p:extLst>
          </p:nvPr>
        </p:nvGraphicFramePr>
        <p:xfrm>
          <a:off x="449251" y="1125690"/>
          <a:ext cx="8219256" cy="32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2092" y="4437113"/>
            <a:ext cx="864096" cy="761605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1877669" y="4437113"/>
            <a:ext cx="6696744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Назарбаев Интеллектуальных </a:t>
            </a:r>
            <a:r>
              <a:rPr lang="ru-RU" dirty="0" smtClean="0">
                <a:solidFill>
                  <a:schemeClr val="tx1"/>
                </a:solidFill>
              </a:rPr>
              <a:t>школах  с </a:t>
            </a:r>
            <a:r>
              <a:rPr lang="ru-RU" dirty="0">
                <a:solidFill>
                  <a:schemeClr val="tx1"/>
                </a:solidFill>
              </a:rPr>
              <a:t>26 мая 2019 г.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 Назарбаев Интеллектуальной школе г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Астана с </a:t>
            </a:r>
            <a:r>
              <a:rPr lang="ru-RU" dirty="0">
                <a:solidFill>
                  <a:schemeClr val="tx1"/>
                </a:solidFill>
              </a:rPr>
              <a:t>10 июня 2019 </a:t>
            </a:r>
            <a:r>
              <a:rPr lang="ru-RU" dirty="0" smtClean="0">
                <a:solidFill>
                  <a:schemeClr val="tx1"/>
                </a:solidFill>
              </a:rPr>
              <a:t>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6188" y="4437112"/>
            <a:ext cx="499508" cy="14401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900" dirty="0" smtClean="0">
                <a:solidFill>
                  <a:schemeClr val="tx1"/>
                </a:solidFill>
              </a:rPr>
              <a:t>Летние</a:t>
            </a:r>
            <a:endParaRPr lang="ru-RU" sz="29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3528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/>
              <a:t>в 1 классах не менее         </a:t>
            </a:r>
            <a:r>
              <a:rPr lang="ru-RU" sz="1400" dirty="0">
                <a:solidFill>
                  <a:srgbClr val="7030A0"/>
                </a:solidFill>
              </a:rPr>
              <a:t>37 календарных </a:t>
            </a:r>
            <a:r>
              <a:rPr lang="ru-RU" sz="1400" dirty="0"/>
              <a:t>дней.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в 2 -12 классах не менее   </a:t>
            </a:r>
            <a:r>
              <a:rPr lang="ru-RU" sz="1400" dirty="0">
                <a:solidFill>
                  <a:srgbClr val="7030A0"/>
                </a:solidFill>
              </a:rPr>
              <a:t>30 календарных </a:t>
            </a:r>
            <a:r>
              <a:rPr lang="ru-RU" sz="1400" dirty="0"/>
              <a:t>дней;</a:t>
            </a:r>
          </a:p>
        </p:txBody>
      </p:sp>
    </p:spTree>
    <p:extLst>
      <p:ext uri="{BB962C8B-B14F-4D97-AF65-F5344CB8AC3E}">
        <p14:creationId xmlns:p14="http://schemas.microsoft.com/office/powerpoint/2010/main" val="19456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4401" y="1703627"/>
            <a:ext cx="2441982" cy="1751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1-5 классах </a:t>
            </a:r>
            <a:r>
              <a:rPr lang="kk-KZ" dirty="0"/>
              <a:t>по одной параллели организуются классы языкового погружения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5856" y="1656468"/>
            <a:ext cx="2736304" cy="1751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dirty="0"/>
              <a:t>В 1 классах языкового погружения изучается только «Первый язык и литература» </a:t>
            </a:r>
            <a:r>
              <a:rPr lang="kk-KZ" dirty="0" smtClean="0"/>
              <a:t>(Казахский </a:t>
            </a:r>
            <a:r>
              <a:rPr lang="kk-KZ" dirty="0"/>
              <a:t>язык)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83220" y="1703627"/>
            <a:ext cx="2307816" cy="1751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 2 классе со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-го полугодия вводится изучение предмета «Второй язык» (русский язык)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3220" y="3777601"/>
            <a:ext cx="2307816" cy="1704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/>
              <a:t>с 3 классе вводится изучение предмета «Английский язык»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6976" y="3717032"/>
            <a:ext cx="2516832" cy="1736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/>
              <a:t>В классах языкового погружения все предметы изучаются на казахском языке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5856" y="3749113"/>
            <a:ext cx="2736304" cy="1704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! </a:t>
            </a:r>
            <a:r>
              <a:rPr lang="ru-RU" dirty="0">
                <a:solidFill>
                  <a:schemeClr val="tx1"/>
                </a:solidFill>
              </a:rPr>
              <a:t> в 1 классе не изучаются: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 «Второй язык»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«Английский язык»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во 2 классе</a:t>
            </a:r>
          </a:p>
          <a:p>
            <a:pPr lvl="0"/>
            <a:r>
              <a:rPr lang="ru-RU" dirty="0"/>
              <a:t>«Английский язык»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04664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НАЧАЛЬНАЯ ШКОЛА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" y="5410238"/>
            <a:ext cx="1632057" cy="14103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2919"/>
            <a:ext cx="1544226" cy="154422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99592" y="1124744"/>
            <a:ext cx="50405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4401" y="1656468"/>
            <a:ext cx="2441982" cy="17982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Обучается по Образовательной программе АОО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«Назарбаев Интеллектуальные школы» - 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NIS-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programm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5856" y="1656468"/>
            <a:ext cx="2736304" cy="1751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Arial Narrow" panose="020B0606020202030204" pitchFamily="34" charset="0"/>
              </a:rPr>
              <a:t>Предмет «Основы права» переименован в предмет «Человек. Общество. Право.»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3220" y="1703627"/>
            <a:ext cx="2307816" cy="1751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Arial Narrow" panose="020B0606020202030204" pitchFamily="34" charset="0"/>
                <a:cs typeface="Arial" pitchFamily="34" charset="0"/>
              </a:rPr>
              <a:t>Предмет </a:t>
            </a:r>
          </a:p>
          <a:p>
            <a:endParaRPr lang="ru-RU" dirty="0"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kk-KZ" dirty="0">
                <a:latin typeface="Arial Narrow" panose="020B0606020202030204" pitchFamily="34" charset="0"/>
              </a:rPr>
              <a:t>«Английский язык» сокращен на 0,5 ч., итого 4,5 ч. в неделю;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3220" y="3777601"/>
            <a:ext cx="2307816" cy="1704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600" dirty="0" smtClean="0"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 Narrow" panose="020B0606020202030204" pitchFamily="34" charset="0"/>
                <a:cs typeface="Arial" pitchFamily="34" charset="0"/>
              </a:rPr>
              <a:t>Предметы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  <a:p>
            <a:pPr lvl="0"/>
            <a:r>
              <a:rPr lang="kk-KZ" sz="1600" dirty="0">
                <a:latin typeface="Arial Narrow" panose="020B0606020202030204" pitchFamily="34" charset="0"/>
              </a:rPr>
              <a:t>«Музыка» и «Изобразительное искусство» объединены а предмет «Искусство», итого 2 ч. в неделю;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  <a:p>
            <a:pPr lvl="0"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6976" y="3717032"/>
            <a:ext cx="2516832" cy="1736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dirty="0">
                <a:latin typeface="Arial Narrow" panose="020B0606020202030204" pitchFamily="34" charset="0"/>
              </a:rPr>
              <a:t>По  предмету </a:t>
            </a:r>
          </a:p>
          <a:p>
            <a:r>
              <a:rPr lang="kk-KZ" dirty="0" smtClean="0">
                <a:latin typeface="Arial Narrow" panose="020B0606020202030204" pitchFamily="34" charset="0"/>
              </a:rPr>
              <a:t>«</a:t>
            </a:r>
            <a:r>
              <a:rPr lang="kk-KZ" dirty="0">
                <a:latin typeface="Arial Narrow" panose="020B0606020202030204" pitchFamily="34" charset="0"/>
              </a:rPr>
              <a:t>Всемирная история» добавлен 0,5 ч., итого для изучения 1,5 ч. в неделю.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5856" y="3749113"/>
            <a:ext cx="2736304" cy="1704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dirty="0">
                <a:latin typeface="Arial Narrow" panose="020B0606020202030204" pitchFamily="34" charset="0"/>
              </a:rPr>
              <a:t>По  предмету </a:t>
            </a:r>
          </a:p>
          <a:p>
            <a:endParaRPr lang="kk-KZ" dirty="0">
              <a:latin typeface="Arial Narrow" panose="020B0606020202030204" pitchFamily="34" charset="0"/>
            </a:endParaRPr>
          </a:p>
          <a:p>
            <a:r>
              <a:rPr lang="kk-KZ" dirty="0">
                <a:latin typeface="Arial Narrow" panose="020B0606020202030204" pitchFamily="34" charset="0"/>
              </a:rPr>
              <a:t>«История Казахстана» добавлен 1 ч., итого для изучения 2 ч. в неделю;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4663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ОСНОВНАЯ  ШКОЛА , 6 КЛАСС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0583"/>
            <a:ext cx="3619500" cy="1266825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048230" y="1052736"/>
            <a:ext cx="35283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7F5-8C69-497F-BA62-ABD8FCD870C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4401" y="1446830"/>
            <a:ext cx="2441982" cy="2808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12 класс </a:t>
            </a:r>
          </a:p>
          <a:p>
            <a:pPr algn="just">
              <a:defRPr/>
            </a:pPr>
            <a:r>
              <a:rPr lang="ru-RU" sz="1400" dirty="0"/>
              <a:t>переходит на обучение  по Образовательной  модели старшей школы, утвержденной решением Правления АОО «Назарбаев Интеллектуальные школы» от 22 июня 2017 года (протокол №31</a:t>
            </a:r>
            <a:r>
              <a:rPr lang="ru-RU" sz="1400" dirty="0" smtClean="0"/>
              <a:t>)</a:t>
            </a:r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en-GB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7031" y="1472893"/>
            <a:ext cx="2736304" cy="2808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 smtClean="0">
                <a:solidFill>
                  <a:schemeClr val="tx1"/>
                </a:solidFill>
              </a:rPr>
              <a:t>Интегрированы предметы «Қазақ тілі» и «</a:t>
            </a:r>
            <a:r>
              <a:rPr lang="kk-KZ" sz="1400" dirty="0">
                <a:solidFill>
                  <a:schemeClr val="tx1"/>
                </a:solidFill>
              </a:rPr>
              <a:t>Әдебиет» (Т1</a:t>
            </a:r>
            <a:r>
              <a:rPr lang="kk-KZ" sz="1400" dirty="0" smtClean="0">
                <a:solidFill>
                  <a:schemeClr val="tx1"/>
                </a:solidFill>
              </a:rPr>
              <a:t>) , «Русский язык» и «Литература» Я1 в предмет «Қазақ тілі мен әдебиет (Т1) «Русский язык и литература» (Я1)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83220" y="1446832"/>
            <a:ext cx="2565244" cy="2808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k-KZ" sz="1400" dirty="0">
                <a:solidFill>
                  <a:schemeClr val="tx1"/>
                </a:solidFill>
              </a:rPr>
              <a:t>Интегрированы предметы </a:t>
            </a:r>
            <a:r>
              <a:rPr lang="ru-RU" sz="1400" dirty="0" smtClean="0">
                <a:solidFill>
                  <a:schemeClr val="tx1"/>
                </a:solidFill>
              </a:rPr>
              <a:t>«Казахский/русский язык и Литература» (Я2</a:t>
            </a:r>
            <a:r>
              <a:rPr lang="ru-RU" sz="1400" dirty="0">
                <a:solidFill>
                  <a:schemeClr val="tx1"/>
                </a:solidFill>
              </a:rPr>
              <a:t>)  в предмет «</a:t>
            </a:r>
            <a:r>
              <a:rPr lang="ru-RU" sz="1400" dirty="0" err="1">
                <a:solidFill>
                  <a:schemeClr val="tx1"/>
                </a:solidFill>
              </a:rPr>
              <a:t>Қазақ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тілі</a:t>
            </a:r>
            <a:r>
              <a:rPr lang="ru-RU" sz="1400" dirty="0">
                <a:solidFill>
                  <a:schemeClr val="tx1"/>
                </a:solidFill>
              </a:rPr>
              <a:t> мен </a:t>
            </a:r>
            <a:r>
              <a:rPr lang="ru-RU" sz="1400" dirty="0" err="1" smtClean="0">
                <a:solidFill>
                  <a:schemeClr val="tx1"/>
                </a:solidFill>
              </a:rPr>
              <a:t>әдебиет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(Т2) Русский язык и литература (Я2)». Предмет «Второй язык и литература» в новой модели включен в перечень обязательных предметов для изучения в 11 классе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3220" y="4365104"/>
            <a:ext cx="2565244" cy="2027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>
                <a:solidFill>
                  <a:schemeClr val="tx1"/>
                </a:solidFill>
              </a:rPr>
              <a:t>По предмету «Физкультура» 1 час выделяется на занятия командными видами спорта после обеда в обязательном порядке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9551" y="4365104"/>
            <a:ext cx="2516832" cy="2088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k-KZ" sz="1400" dirty="0">
                <a:solidFill>
                  <a:schemeClr val="tx1"/>
                </a:solidFill>
              </a:rPr>
              <a:t>Предмет «Казахстан в современном мире» переименован на предмет «История Казахстана» с сохранением основного содержания дисциплины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7031" y="4365104"/>
            <a:ext cx="2736304" cy="20561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k-KZ" sz="1400" dirty="0">
                <a:solidFill>
                  <a:schemeClr val="tx1"/>
                </a:solidFill>
              </a:rPr>
              <a:t>Предмет «Английский язык» в 12-м классе сокращен до 3-х часов.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kk-KZ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kk-KZ" sz="1400" dirty="0">
                <a:solidFill>
                  <a:schemeClr val="tx1"/>
                </a:solidFill>
              </a:rPr>
              <a:t>В 11 классе вводится новый предмет «Глобальные перспективы и проектная работа</a:t>
            </a:r>
            <a:r>
              <a:rPr lang="kk-KZ" dirty="0">
                <a:solidFill>
                  <a:schemeClr val="tx1"/>
                </a:solidFill>
              </a:rPr>
              <a:t>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04664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СТАРШАЯ  ШКОЛА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8" y="-16210"/>
            <a:ext cx="1368152" cy="136815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31640" y="7739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15616" y="980728"/>
            <a:ext cx="468052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3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5902</TotalTime>
  <Words>1477</Words>
  <Application>Microsoft Office PowerPoint</Application>
  <PresentationFormat>Экран (4:3)</PresentationFormat>
  <Paragraphs>213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Cambria</vt:lpstr>
      <vt:lpstr>Wingdings</vt:lpstr>
      <vt:lpstr>Тема Office</vt:lpstr>
      <vt:lpstr>Особенности организации учебного процесса в Назарбаев Интеллектуальных школах в 2018-2019 учебном году</vt:lpstr>
      <vt:lpstr>Начало учебного года </vt:lpstr>
      <vt:lpstr>НОРМАТИВНОЕ ОБЕСПЕЧЕНИЕ </vt:lpstr>
      <vt:lpstr>Учебный год  состоит из 4-х четвертей</vt:lpstr>
      <vt:lpstr>Продолжительность  учебного года  </vt:lpstr>
      <vt:lpstr>ПРОДОЛЖИТЕЛЬНОСТЬ КАНИКУЛ</vt:lpstr>
      <vt:lpstr>Презентация PowerPoint</vt:lpstr>
      <vt:lpstr>Презентация PowerPoint</vt:lpstr>
      <vt:lpstr>Презентация PowerPoint</vt:lpstr>
      <vt:lpstr>Выборность предметов </vt:lpstr>
      <vt:lpstr>ПРЕДМЕТЫ ИЗУЧАЕМЫЕ НА АНГЛИЙСКОМ ЯЗЫКЕ </vt:lpstr>
      <vt:lpstr>Типовой учебный план</vt:lpstr>
      <vt:lpstr>ВАРИАТИВНЫЙ КОМПОНЕНТ </vt:lpstr>
      <vt:lpstr>ВАРИАТИВНЫЙ КОМПОНЕНТ</vt:lpstr>
      <vt:lpstr>Элективные курсы (обязательные ) приравненные к аудиторной нагрузке до 2-х часов  </vt:lpstr>
      <vt:lpstr>ОБЯЗАТЕЛЬНЫЙ ШКОЛЬНЫЙ КУРС                (ВТОРОЙ ИНОСТРАННЫЙ ЯЗЫК)</vt:lpstr>
      <vt:lpstr>Типовой учебный план на 2018-2019 учебный год </vt:lpstr>
      <vt:lpstr>Типовой учебный план на 2018-2019 учебный год </vt:lpstr>
      <vt:lpstr>Экспериментальные площадки по образовательно-оздоровительной работе среди учащихся Назарбаев Интеллектуальных школ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счетного комитета</dc:title>
  <dc:creator>Куляш Ногатаевна</dc:creator>
  <cp:lastModifiedBy>Битенбаева Мира Нурпаевна</cp:lastModifiedBy>
  <cp:revision>459</cp:revision>
  <cp:lastPrinted>2018-08-06T03:09:45Z</cp:lastPrinted>
  <dcterms:created xsi:type="dcterms:W3CDTF">2014-10-11T03:15:43Z</dcterms:created>
  <dcterms:modified xsi:type="dcterms:W3CDTF">2018-08-22T06:43:16Z</dcterms:modified>
</cp:coreProperties>
</file>