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6" r:id="rId3"/>
    <p:sldId id="288" r:id="rId4"/>
    <p:sldId id="294" r:id="rId5"/>
    <p:sldId id="295" r:id="rId6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026"/>
    <a:srgbClr val="6BA432"/>
    <a:srgbClr val="7DA45E"/>
    <a:srgbClr val="7DA432"/>
    <a:srgbClr val="6C8E50"/>
    <a:srgbClr val="456A1C"/>
    <a:srgbClr val="5C8E26"/>
    <a:srgbClr val="538022"/>
    <a:srgbClr val="497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>
      <p:cViewPr varScale="1">
        <p:scale>
          <a:sx n="113" d="100"/>
          <a:sy n="11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6D33A-3C23-49FE-9585-84DD2EE1416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01E98F-C8A8-4779-9905-2F9DF249537A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 по наблюдению урока, корректировка листов наблюдения урока.</a:t>
          </a:r>
        </a:p>
        <a:p>
          <a:r>
            <a:rPr lang="kk-KZ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графиком наблюдения уроков</a:t>
          </a:r>
          <a:endParaRPr lang="ru-RU" b="1" dirty="0">
            <a:solidFill>
              <a:schemeClr val="tx1"/>
            </a:solidFill>
          </a:endParaRPr>
        </a:p>
      </dgm:t>
    </dgm:pt>
    <dgm:pt modelId="{0CFB9E30-38F3-4328-8BA8-0B8D34F15C5E}" type="parTrans" cxnId="{1077461E-86BC-4196-A602-8635A4D4A3F1}">
      <dgm:prSet/>
      <dgm:spPr/>
      <dgm:t>
        <a:bodyPr/>
        <a:lstStyle/>
        <a:p>
          <a:endParaRPr lang="ru-RU"/>
        </a:p>
      </dgm:t>
    </dgm:pt>
    <dgm:pt modelId="{2C9EA14B-CE19-49C6-8F12-42F9F88B2CE3}" type="sibTrans" cxnId="{1077461E-86BC-4196-A602-8635A4D4A3F1}">
      <dgm:prSet/>
      <dgm:spPr/>
      <dgm:t>
        <a:bodyPr/>
        <a:lstStyle/>
        <a:p>
          <a:endParaRPr lang="ru-RU"/>
        </a:p>
      </dgm:t>
    </dgm:pt>
    <dgm:pt modelId="{E5D7F626-63D7-43F1-BE82-0038AB55F500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kk-KZ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«Три стадии управления наблюдением: подготовка, наблюдение, обратная связь» </a:t>
          </a:r>
          <a:endParaRPr lang="ru-RU" b="1" dirty="0">
            <a:solidFill>
              <a:schemeClr val="tx1"/>
            </a:solidFill>
          </a:endParaRPr>
        </a:p>
      </dgm:t>
    </dgm:pt>
    <dgm:pt modelId="{77D87698-1DE2-4C81-8941-946598A8CDEE}" type="parTrans" cxnId="{D30E4FF2-5A0B-490F-887B-B364D5AB450F}">
      <dgm:prSet/>
      <dgm:spPr/>
      <dgm:t>
        <a:bodyPr/>
        <a:lstStyle/>
        <a:p>
          <a:endParaRPr lang="ru-RU"/>
        </a:p>
      </dgm:t>
    </dgm:pt>
    <dgm:pt modelId="{82ADAE9F-F82F-429A-A235-33564D9606B9}" type="sibTrans" cxnId="{D30E4FF2-5A0B-490F-887B-B364D5AB450F}">
      <dgm:prSet/>
      <dgm:spPr/>
      <dgm:t>
        <a:bodyPr/>
        <a:lstStyle/>
        <a:p>
          <a:endParaRPr lang="ru-RU"/>
        </a:p>
      </dgm:t>
    </dgm:pt>
    <dgm:pt modelId="{099FA2F8-DC00-4EED-BCE7-896CA09B035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 по написанию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формативного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оценивания рефлексивного отчета</a:t>
          </a:r>
          <a:endParaRPr lang="ru-RU" b="1" dirty="0">
            <a:solidFill>
              <a:schemeClr val="tx1"/>
            </a:solidFill>
          </a:endParaRPr>
        </a:p>
      </dgm:t>
    </dgm:pt>
    <dgm:pt modelId="{66226BFF-E703-4641-B56C-BC4D194375F9}" type="parTrans" cxnId="{98151E9D-FDF5-46A8-95BA-066B202DC736}">
      <dgm:prSet/>
      <dgm:spPr/>
      <dgm:t>
        <a:bodyPr/>
        <a:lstStyle/>
        <a:p>
          <a:endParaRPr lang="ru-RU"/>
        </a:p>
      </dgm:t>
    </dgm:pt>
    <dgm:pt modelId="{CE016FEE-0FD3-41C2-BDF8-41DC5383D270}" type="sibTrans" cxnId="{98151E9D-FDF5-46A8-95BA-066B202DC736}">
      <dgm:prSet/>
      <dgm:spPr/>
      <dgm:t>
        <a:bodyPr/>
        <a:lstStyle/>
        <a:p>
          <a:endParaRPr lang="ru-RU"/>
        </a:p>
      </dgm:t>
    </dgm:pt>
    <dgm:pt modelId="{034D77CD-202B-45C6-816A-2C385A772E6B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Обучающий семинар по теме «Принципы эффективной обратной связи» </a:t>
          </a:r>
          <a:endParaRPr lang="ru-RU" b="1" dirty="0">
            <a:solidFill>
              <a:schemeClr val="tx1"/>
            </a:solidFill>
          </a:endParaRPr>
        </a:p>
      </dgm:t>
    </dgm:pt>
    <dgm:pt modelId="{C3CAE70E-842C-4471-A0D7-98026BEF5FFF}" type="parTrans" cxnId="{6F612D65-9C12-4BC0-B1B5-4F1858A89FE9}">
      <dgm:prSet/>
      <dgm:spPr/>
      <dgm:t>
        <a:bodyPr/>
        <a:lstStyle/>
        <a:p>
          <a:endParaRPr lang="ru-RU"/>
        </a:p>
      </dgm:t>
    </dgm:pt>
    <dgm:pt modelId="{A5DCF0C0-353D-4F71-A3D6-2E28CB3AA45D}" type="sibTrans" cxnId="{6F612D65-9C12-4BC0-B1B5-4F1858A89FE9}">
      <dgm:prSet/>
      <dgm:spPr/>
      <dgm:t>
        <a:bodyPr/>
        <a:lstStyle/>
        <a:p>
          <a:endParaRPr lang="ru-RU"/>
        </a:p>
      </dgm:t>
    </dgm:pt>
    <dgm:pt modelId="{6C4945A7-4E59-42FC-9614-E9C7C1E55FBE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Обучающий семинар по теме «Требования к рефлексивному отчету по уроку» совместно с тренерами регионального ЦПМ</a:t>
          </a:r>
          <a:endParaRPr lang="ru-RU" b="1" dirty="0">
            <a:solidFill>
              <a:schemeClr val="tx1"/>
            </a:solidFill>
          </a:endParaRPr>
        </a:p>
      </dgm:t>
    </dgm:pt>
    <dgm:pt modelId="{000B5AE2-35A1-426D-B823-FF2F2FF9A466}" type="parTrans" cxnId="{C544AC5F-DC5E-4DE0-8EEC-BA352DDBC6AA}">
      <dgm:prSet/>
      <dgm:spPr/>
      <dgm:t>
        <a:bodyPr/>
        <a:lstStyle/>
        <a:p>
          <a:endParaRPr lang="ru-RU"/>
        </a:p>
      </dgm:t>
    </dgm:pt>
    <dgm:pt modelId="{C80DC138-B0F7-465E-B5D1-B6F4DCA5EBE6}" type="sibTrans" cxnId="{C544AC5F-DC5E-4DE0-8EEC-BA352DDBC6AA}">
      <dgm:prSet/>
      <dgm:spPr/>
      <dgm:t>
        <a:bodyPr/>
        <a:lstStyle/>
        <a:p>
          <a:endParaRPr lang="ru-RU"/>
        </a:p>
      </dgm:t>
    </dgm:pt>
    <dgm:pt modelId="{68C9FAB7-1AE9-47ED-9680-978F0C93EDAF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Обучающий семинар по теме «Выводы и рекомендации о продвижении учителя по достижению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2C1385-19D0-4916-A79C-1BB1714DA87B}" type="parTrans" cxnId="{CB9442DA-9005-4BE0-B62A-A07471FC03CE}">
      <dgm:prSet/>
      <dgm:spPr/>
      <dgm:t>
        <a:bodyPr/>
        <a:lstStyle/>
        <a:p>
          <a:endParaRPr lang="ru-RU"/>
        </a:p>
      </dgm:t>
    </dgm:pt>
    <dgm:pt modelId="{FF35C3A1-DD95-4177-B1AE-0D98403D8FC9}" type="sibTrans" cxnId="{CB9442DA-9005-4BE0-B62A-A07471FC03CE}">
      <dgm:prSet/>
      <dgm:spPr/>
      <dgm:t>
        <a:bodyPr/>
        <a:lstStyle/>
        <a:p>
          <a:endParaRPr lang="ru-RU"/>
        </a:p>
      </dgm:t>
    </dgm:pt>
    <dgm:pt modelId="{2945BC8C-65B3-42CE-A7D6-CB4474D756A4}" type="pres">
      <dgm:prSet presAssocID="{2176D33A-3C23-49FE-9585-84DD2EE141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3617D3-2D86-4286-87A9-CA89BEBCC9E9}" type="pres">
      <dgm:prSet presAssocID="{ED01E98F-C8A8-4779-9905-2F9DF249537A}" presName="node" presStyleLbl="node1" presStyleIdx="0" presStyleCnt="6" custScaleX="116094" custScaleY="107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5C1E0-CE09-40B9-90BC-80427F3590BC}" type="pres">
      <dgm:prSet presAssocID="{ED01E98F-C8A8-4779-9905-2F9DF249537A}" presName="spNode" presStyleCnt="0"/>
      <dgm:spPr/>
    </dgm:pt>
    <dgm:pt modelId="{8B54A5D4-6BC6-4231-9151-BAF57C8BA59D}" type="pres">
      <dgm:prSet presAssocID="{2C9EA14B-CE19-49C6-8F12-42F9F88B2CE3}" presName="sibTrans" presStyleLbl="sibTrans1D1" presStyleIdx="0" presStyleCnt="6"/>
      <dgm:spPr/>
      <dgm:t>
        <a:bodyPr/>
        <a:lstStyle/>
        <a:p>
          <a:endParaRPr lang="ru-RU"/>
        </a:p>
      </dgm:t>
    </dgm:pt>
    <dgm:pt modelId="{44469021-5299-47C8-9746-7DAAD8CCA1D7}" type="pres">
      <dgm:prSet presAssocID="{E5D7F626-63D7-43F1-BE82-0038AB55F500}" presName="node" presStyleLbl="node1" presStyleIdx="1" presStyleCnt="6" custScaleX="111440" custScaleY="106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4A8C3-3E54-438F-9732-24FBD08670B3}" type="pres">
      <dgm:prSet presAssocID="{E5D7F626-63D7-43F1-BE82-0038AB55F500}" presName="spNode" presStyleCnt="0"/>
      <dgm:spPr/>
    </dgm:pt>
    <dgm:pt modelId="{A4E92327-5B1B-4F1D-8DA2-FD46E9FF7BB3}" type="pres">
      <dgm:prSet presAssocID="{82ADAE9F-F82F-429A-A235-33564D9606B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8200F7AC-7F15-4D1F-AAA7-403ADC03C462}" type="pres">
      <dgm:prSet presAssocID="{68C9FAB7-1AE9-47ED-9680-978F0C93EDAF}" presName="node" presStyleLbl="node1" presStyleIdx="2" presStyleCnt="6" custScaleX="112178" custScaleY="112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3D7C6-3E55-4232-A90C-9C3F76CDF8B5}" type="pres">
      <dgm:prSet presAssocID="{68C9FAB7-1AE9-47ED-9680-978F0C93EDAF}" presName="spNode" presStyleCnt="0"/>
      <dgm:spPr/>
    </dgm:pt>
    <dgm:pt modelId="{C0B42D6E-424A-42F1-9ACF-9A09041DA7C5}" type="pres">
      <dgm:prSet presAssocID="{FF35C3A1-DD95-4177-B1AE-0D98403D8FC9}" presName="sibTrans" presStyleLbl="sibTrans1D1" presStyleIdx="2" presStyleCnt="6"/>
      <dgm:spPr/>
      <dgm:t>
        <a:bodyPr/>
        <a:lstStyle/>
        <a:p>
          <a:endParaRPr lang="ru-RU"/>
        </a:p>
      </dgm:t>
    </dgm:pt>
    <dgm:pt modelId="{CE1C1488-FDFE-4588-A0DB-392B200F589C}" type="pres">
      <dgm:prSet presAssocID="{099FA2F8-DC00-4EED-BCE7-896CA09B0357}" presName="node" presStyleLbl="node1" presStyleIdx="3" presStyleCnt="6" custScaleX="108726" custScaleY="75630" custRadScaleRad="96704" custRadScaleInc="-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780B2-B6FB-47DC-8F22-59F6452C98DF}" type="pres">
      <dgm:prSet presAssocID="{099FA2F8-DC00-4EED-BCE7-896CA09B0357}" presName="spNode" presStyleCnt="0"/>
      <dgm:spPr/>
    </dgm:pt>
    <dgm:pt modelId="{4C894DDC-80D8-4A2A-AC05-758FE85380C7}" type="pres">
      <dgm:prSet presAssocID="{CE016FEE-0FD3-41C2-BDF8-41DC5383D270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C9CF072-B0CF-44CC-99D5-0421A219E7C1}" type="pres">
      <dgm:prSet presAssocID="{034D77CD-202B-45C6-816A-2C385A772E6B}" presName="node" presStyleLbl="node1" presStyleIdx="4" presStyleCnt="6" custScaleX="123832" custScaleY="101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57035-38B7-4D32-AFA2-BE677C3BCB83}" type="pres">
      <dgm:prSet presAssocID="{034D77CD-202B-45C6-816A-2C385A772E6B}" presName="spNode" presStyleCnt="0"/>
      <dgm:spPr/>
    </dgm:pt>
    <dgm:pt modelId="{F0AB6471-BD05-408F-8AC6-4929131122D7}" type="pres">
      <dgm:prSet presAssocID="{A5DCF0C0-353D-4F71-A3D6-2E28CB3AA45D}" presName="sibTrans" presStyleLbl="sibTrans1D1" presStyleIdx="4" presStyleCnt="6"/>
      <dgm:spPr/>
      <dgm:t>
        <a:bodyPr/>
        <a:lstStyle/>
        <a:p>
          <a:endParaRPr lang="ru-RU"/>
        </a:p>
      </dgm:t>
    </dgm:pt>
    <dgm:pt modelId="{4B6283B3-F056-4F72-8CE0-AF1D9427AEE5}" type="pres">
      <dgm:prSet presAssocID="{6C4945A7-4E59-42FC-9614-E9C7C1E55FBE}" presName="node" presStyleLbl="node1" presStyleIdx="5" presStyleCnt="6" custScaleX="111255" custScaleY="93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F1812-FBD8-43B1-A253-3AAB7593B562}" type="pres">
      <dgm:prSet presAssocID="{6C4945A7-4E59-42FC-9614-E9C7C1E55FBE}" presName="spNode" presStyleCnt="0"/>
      <dgm:spPr/>
    </dgm:pt>
    <dgm:pt modelId="{E3059B88-AC38-4B5F-ADA1-1939B0F59E97}" type="pres">
      <dgm:prSet presAssocID="{C80DC138-B0F7-465E-B5D1-B6F4DCA5EBE6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9E54D2BC-CB88-4D3D-995B-68B57EAC1F43}" type="presOf" srcId="{82ADAE9F-F82F-429A-A235-33564D9606B9}" destId="{A4E92327-5B1B-4F1D-8DA2-FD46E9FF7BB3}" srcOrd="0" destOrd="0" presId="urn:microsoft.com/office/officeart/2005/8/layout/cycle5"/>
    <dgm:cxn modelId="{092BD43B-4724-4DC7-841A-E0DECA1C78FE}" type="presOf" srcId="{E5D7F626-63D7-43F1-BE82-0038AB55F500}" destId="{44469021-5299-47C8-9746-7DAAD8CCA1D7}" srcOrd="0" destOrd="0" presId="urn:microsoft.com/office/officeart/2005/8/layout/cycle5"/>
    <dgm:cxn modelId="{D7638BFA-1F7F-4886-8298-8142D4E5A9B0}" type="presOf" srcId="{034D77CD-202B-45C6-816A-2C385A772E6B}" destId="{BC9CF072-B0CF-44CC-99D5-0421A219E7C1}" srcOrd="0" destOrd="0" presId="urn:microsoft.com/office/officeart/2005/8/layout/cycle5"/>
    <dgm:cxn modelId="{98151E9D-FDF5-46A8-95BA-066B202DC736}" srcId="{2176D33A-3C23-49FE-9585-84DD2EE14168}" destId="{099FA2F8-DC00-4EED-BCE7-896CA09B0357}" srcOrd="3" destOrd="0" parTransId="{66226BFF-E703-4641-B56C-BC4D194375F9}" sibTransId="{CE016FEE-0FD3-41C2-BDF8-41DC5383D270}"/>
    <dgm:cxn modelId="{74676DD0-306E-4958-948B-420F0DCFBF95}" type="presOf" srcId="{099FA2F8-DC00-4EED-BCE7-896CA09B0357}" destId="{CE1C1488-FDFE-4588-A0DB-392B200F589C}" srcOrd="0" destOrd="0" presId="urn:microsoft.com/office/officeart/2005/8/layout/cycle5"/>
    <dgm:cxn modelId="{6DFE55FE-C391-4287-9315-7F479AB89298}" type="presOf" srcId="{C80DC138-B0F7-465E-B5D1-B6F4DCA5EBE6}" destId="{E3059B88-AC38-4B5F-ADA1-1939B0F59E97}" srcOrd="0" destOrd="0" presId="urn:microsoft.com/office/officeart/2005/8/layout/cycle5"/>
    <dgm:cxn modelId="{D30E4FF2-5A0B-490F-887B-B364D5AB450F}" srcId="{2176D33A-3C23-49FE-9585-84DD2EE14168}" destId="{E5D7F626-63D7-43F1-BE82-0038AB55F500}" srcOrd="1" destOrd="0" parTransId="{77D87698-1DE2-4C81-8941-946598A8CDEE}" sibTransId="{82ADAE9F-F82F-429A-A235-33564D9606B9}"/>
    <dgm:cxn modelId="{FAF0EA35-F909-4DED-95BD-36EE5167EC28}" type="presOf" srcId="{CE016FEE-0FD3-41C2-BDF8-41DC5383D270}" destId="{4C894DDC-80D8-4A2A-AC05-758FE85380C7}" srcOrd="0" destOrd="0" presId="urn:microsoft.com/office/officeart/2005/8/layout/cycle5"/>
    <dgm:cxn modelId="{765C7EE4-9A8A-4711-B313-22134282CFE0}" type="presOf" srcId="{68C9FAB7-1AE9-47ED-9680-978F0C93EDAF}" destId="{8200F7AC-7F15-4D1F-AAA7-403ADC03C462}" srcOrd="0" destOrd="0" presId="urn:microsoft.com/office/officeart/2005/8/layout/cycle5"/>
    <dgm:cxn modelId="{1077461E-86BC-4196-A602-8635A4D4A3F1}" srcId="{2176D33A-3C23-49FE-9585-84DD2EE14168}" destId="{ED01E98F-C8A8-4779-9905-2F9DF249537A}" srcOrd="0" destOrd="0" parTransId="{0CFB9E30-38F3-4328-8BA8-0B8D34F15C5E}" sibTransId="{2C9EA14B-CE19-49C6-8F12-42F9F88B2CE3}"/>
    <dgm:cxn modelId="{28E42C5E-DCD9-4DFF-BC3E-24383A0895A7}" type="presOf" srcId="{FF35C3A1-DD95-4177-B1AE-0D98403D8FC9}" destId="{C0B42D6E-424A-42F1-9ACF-9A09041DA7C5}" srcOrd="0" destOrd="0" presId="urn:microsoft.com/office/officeart/2005/8/layout/cycle5"/>
    <dgm:cxn modelId="{DEBB6205-2856-4425-8AFA-E53446E05203}" type="presOf" srcId="{2C9EA14B-CE19-49C6-8F12-42F9F88B2CE3}" destId="{8B54A5D4-6BC6-4231-9151-BAF57C8BA59D}" srcOrd="0" destOrd="0" presId="urn:microsoft.com/office/officeart/2005/8/layout/cycle5"/>
    <dgm:cxn modelId="{3659B259-2C9E-44D5-B055-0785B634B526}" type="presOf" srcId="{6C4945A7-4E59-42FC-9614-E9C7C1E55FBE}" destId="{4B6283B3-F056-4F72-8CE0-AF1D9427AEE5}" srcOrd="0" destOrd="0" presId="urn:microsoft.com/office/officeart/2005/8/layout/cycle5"/>
    <dgm:cxn modelId="{6F612D65-9C12-4BC0-B1B5-4F1858A89FE9}" srcId="{2176D33A-3C23-49FE-9585-84DD2EE14168}" destId="{034D77CD-202B-45C6-816A-2C385A772E6B}" srcOrd="4" destOrd="0" parTransId="{C3CAE70E-842C-4471-A0D7-98026BEF5FFF}" sibTransId="{A5DCF0C0-353D-4F71-A3D6-2E28CB3AA45D}"/>
    <dgm:cxn modelId="{C876DEDA-8559-42FB-93CD-F8C79089DB95}" type="presOf" srcId="{A5DCF0C0-353D-4F71-A3D6-2E28CB3AA45D}" destId="{F0AB6471-BD05-408F-8AC6-4929131122D7}" srcOrd="0" destOrd="0" presId="urn:microsoft.com/office/officeart/2005/8/layout/cycle5"/>
    <dgm:cxn modelId="{C544AC5F-DC5E-4DE0-8EEC-BA352DDBC6AA}" srcId="{2176D33A-3C23-49FE-9585-84DD2EE14168}" destId="{6C4945A7-4E59-42FC-9614-E9C7C1E55FBE}" srcOrd="5" destOrd="0" parTransId="{000B5AE2-35A1-426D-B823-FF2F2FF9A466}" sibTransId="{C80DC138-B0F7-465E-B5D1-B6F4DCA5EBE6}"/>
    <dgm:cxn modelId="{D3E9E27D-D314-40B3-AD7D-E26756584976}" type="presOf" srcId="{2176D33A-3C23-49FE-9585-84DD2EE14168}" destId="{2945BC8C-65B3-42CE-A7D6-CB4474D756A4}" srcOrd="0" destOrd="0" presId="urn:microsoft.com/office/officeart/2005/8/layout/cycle5"/>
    <dgm:cxn modelId="{CB9442DA-9005-4BE0-B62A-A07471FC03CE}" srcId="{2176D33A-3C23-49FE-9585-84DD2EE14168}" destId="{68C9FAB7-1AE9-47ED-9680-978F0C93EDAF}" srcOrd="2" destOrd="0" parTransId="{812C1385-19D0-4916-A79C-1BB1714DA87B}" sibTransId="{FF35C3A1-DD95-4177-B1AE-0D98403D8FC9}"/>
    <dgm:cxn modelId="{B8532AA3-E777-4CA3-B78A-34ADB4B528ED}" type="presOf" srcId="{ED01E98F-C8A8-4779-9905-2F9DF249537A}" destId="{F13617D3-2D86-4286-87A9-CA89BEBCC9E9}" srcOrd="0" destOrd="0" presId="urn:microsoft.com/office/officeart/2005/8/layout/cycle5"/>
    <dgm:cxn modelId="{E98B0E88-678F-4C39-A107-98A3DA4DA504}" type="presParOf" srcId="{2945BC8C-65B3-42CE-A7D6-CB4474D756A4}" destId="{F13617D3-2D86-4286-87A9-CA89BEBCC9E9}" srcOrd="0" destOrd="0" presId="urn:microsoft.com/office/officeart/2005/8/layout/cycle5"/>
    <dgm:cxn modelId="{F81A4651-12F2-477E-9EF5-F9FB1878E863}" type="presParOf" srcId="{2945BC8C-65B3-42CE-A7D6-CB4474D756A4}" destId="{0945C1E0-CE09-40B9-90BC-80427F3590BC}" srcOrd="1" destOrd="0" presId="urn:microsoft.com/office/officeart/2005/8/layout/cycle5"/>
    <dgm:cxn modelId="{646EDD63-D60E-420B-BDB8-82335860032B}" type="presParOf" srcId="{2945BC8C-65B3-42CE-A7D6-CB4474D756A4}" destId="{8B54A5D4-6BC6-4231-9151-BAF57C8BA59D}" srcOrd="2" destOrd="0" presId="urn:microsoft.com/office/officeart/2005/8/layout/cycle5"/>
    <dgm:cxn modelId="{CA8114FB-3E64-4C6C-B004-D3091E53C0E7}" type="presParOf" srcId="{2945BC8C-65B3-42CE-A7D6-CB4474D756A4}" destId="{44469021-5299-47C8-9746-7DAAD8CCA1D7}" srcOrd="3" destOrd="0" presId="urn:microsoft.com/office/officeart/2005/8/layout/cycle5"/>
    <dgm:cxn modelId="{A035F0B9-DF82-454E-B4D4-BEBA9342A126}" type="presParOf" srcId="{2945BC8C-65B3-42CE-A7D6-CB4474D756A4}" destId="{07D4A8C3-3E54-438F-9732-24FBD08670B3}" srcOrd="4" destOrd="0" presId="urn:microsoft.com/office/officeart/2005/8/layout/cycle5"/>
    <dgm:cxn modelId="{D9092348-B5FC-4337-A221-862289B3E66A}" type="presParOf" srcId="{2945BC8C-65B3-42CE-A7D6-CB4474D756A4}" destId="{A4E92327-5B1B-4F1D-8DA2-FD46E9FF7BB3}" srcOrd="5" destOrd="0" presId="urn:microsoft.com/office/officeart/2005/8/layout/cycle5"/>
    <dgm:cxn modelId="{B1342957-C1F3-4E19-BD01-8D51F5248898}" type="presParOf" srcId="{2945BC8C-65B3-42CE-A7D6-CB4474D756A4}" destId="{8200F7AC-7F15-4D1F-AAA7-403ADC03C462}" srcOrd="6" destOrd="0" presId="urn:microsoft.com/office/officeart/2005/8/layout/cycle5"/>
    <dgm:cxn modelId="{38AC812B-EBC1-4BD7-BE2F-C7BC50999854}" type="presParOf" srcId="{2945BC8C-65B3-42CE-A7D6-CB4474D756A4}" destId="{90A3D7C6-3E55-4232-A90C-9C3F76CDF8B5}" srcOrd="7" destOrd="0" presId="urn:microsoft.com/office/officeart/2005/8/layout/cycle5"/>
    <dgm:cxn modelId="{11964EC9-A183-4859-AC39-D92DA24D179A}" type="presParOf" srcId="{2945BC8C-65B3-42CE-A7D6-CB4474D756A4}" destId="{C0B42D6E-424A-42F1-9ACF-9A09041DA7C5}" srcOrd="8" destOrd="0" presId="urn:microsoft.com/office/officeart/2005/8/layout/cycle5"/>
    <dgm:cxn modelId="{04B39DDB-3193-4758-A5B7-BE01DFA6927E}" type="presParOf" srcId="{2945BC8C-65B3-42CE-A7D6-CB4474D756A4}" destId="{CE1C1488-FDFE-4588-A0DB-392B200F589C}" srcOrd="9" destOrd="0" presId="urn:microsoft.com/office/officeart/2005/8/layout/cycle5"/>
    <dgm:cxn modelId="{53BCA301-D2F0-416C-BD62-3AE360072566}" type="presParOf" srcId="{2945BC8C-65B3-42CE-A7D6-CB4474D756A4}" destId="{875780B2-B6FB-47DC-8F22-59F6452C98DF}" srcOrd="10" destOrd="0" presId="urn:microsoft.com/office/officeart/2005/8/layout/cycle5"/>
    <dgm:cxn modelId="{E744D515-E5DC-499B-9657-31B28CBC01AF}" type="presParOf" srcId="{2945BC8C-65B3-42CE-A7D6-CB4474D756A4}" destId="{4C894DDC-80D8-4A2A-AC05-758FE85380C7}" srcOrd="11" destOrd="0" presId="urn:microsoft.com/office/officeart/2005/8/layout/cycle5"/>
    <dgm:cxn modelId="{7739FD72-D1E5-4A56-A43F-6FA25E04CCFC}" type="presParOf" srcId="{2945BC8C-65B3-42CE-A7D6-CB4474D756A4}" destId="{BC9CF072-B0CF-44CC-99D5-0421A219E7C1}" srcOrd="12" destOrd="0" presId="urn:microsoft.com/office/officeart/2005/8/layout/cycle5"/>
    <dgm:cxn modelId="{3187F2BB-862D-458F-9FC3-54040A84E7F6}" type="presParOf" srcId="{2945BC8C-65B3-42CE-A7D6-CB4474D756A4}" destId="{67557035-38B7-4D32-AFA2-BE677C3BCB83}" srcOrd="13" destOrd="0" presId="urn:microsoft.com/office/officeart/2005/8/layout/cycle5"/>
    <dgm:cxn modelId="{31A8C509-5F01-4B53-89FA-B8B9AB4B280F}" type="presParOf" srcId="{2945BC8C-65B3-42CE-A7D6-CB4474D756A4}" destId="{F0AB6471-BD05-408F-8AC6-4929131122D7}" srcOrd="14" destOrd="0" presId="urn:microsoft.com/office/officeart/2005/8/layout/cycle5"/>
    <dgm:cxn modelId="{3B85ED5E-16C9-41C7-B1AA-9DCD098F678F}" type="presParOf" srcId="{2945BC8C-65B3-42CE-A7D6-CB4474D756A4}" destId="{4B6283B3-F056-4F72-8CE0-AF1D9427AEE5}" srcOrd="15" destOrd="0" presId="urn:microsoft.com/office/officeart/2005/8/layout/cycle5"/>
    <dgm:cxn modelId="{09180BF5-5192-4263-AC41-000291EC7475}" type="presParOf" srcId="{2945BC8C-65B3-42CE-A7D6-CB4474D756A4}" destId="{A42F1812-FBD8-43B1-A253-3AAB7593B562}" srcOrd="16" destOrd="0" presId="urn:microsoft.com/office/officeart/2005/8/layout/cycle5"/>
    <dgm:cxn modelId="{ACF60215-FE8A-4EE4-A46A-D40EC87A7FDE}" type="presParOf" srcId="{2945BC8C-65B3-42CE-A7D6-CB4474D756A4}" destId="{E3059B88-AC38-4B5F-ADA1-1939B0F59E9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CCEE84-0B7C-4F31-B832-113967A7B74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07B20E-9D81-4E2E-B04A-8B5AEF9B593C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«Единого методического дня» в каждую субботу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внутришкольные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курсы</a:t>
          </a:r>
          <a:endParaRPr lang="ru-RU" sz="1400" dirty="0"/>
        </a:p>
      </dgm:t>
    </dgm:pt>
    <dgm:pt modelId="{8E32152F-23AB-42E2-9F07-0C5D01022B88}" type="parTrans" cxnId="{A1CE7CBD-9F47-4A5D-84C5-8FE8BF019CAB}">
      <dgm:prSet/>
      <dgm:spPr/>
      <dgm:t>
        <a:bodyPr/>
        <a:lstStyle/>
        <a:p>
          <a:endParaRPr lang="ru-RU"/>
        </a:p>
      </dgm:t>
    </dgm:pt>
    <dgm:pt modelId="{7DA31118-6DE8-4E9A-81A7-BE06B08BCCFE}" type="sibTrans" cxnId="{A1CE7CBD-9F47-4A5D-84C5-8FE8BF019CAB}">
      <dgm:prSet/>
      <dgm:spPr/>
      <dgm:t>
        <a:bodyPr/>
        <a:lstStyle/>
        <a:p>
          <a:endParaRPr lang="ru-RU"/>
        </a:p>
      </dgm:t>
    </dgm:pt>
    <dgm:pt modelId="{3AB86A24-42A8-471F-9530-9C6FEA0E1C45}">
      <dgm:prSet phldrT="[Текст]" custT="1"/>
      <dgm:spPr/>
      <dgm:t>
        <a:bodyPr/>
        <a:lstStyle/>
        <a:p>
          <a:r>
            <a:rPr lang="ru-RU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одаренных и талантливых детей (CTY)</a:t>
          </a:r>
          <a:endParaRPr lang="ru-RU" sz="1000" b="1" i="0" dirty="0"/>
        </a:p>
      </dgm:t>
    </dgm:pt>
    <dgm:pt modelId="{28F63F42-36ED-4EA4-8DD0-280D8918E3BB}" type="parTrans" cxnId="{C4391671-19B0-43D7-A933-06276D60A5CF}">
      <dgm:prSet/>
      <dgm:spPr/>
      <dgm:t>
        <a:bodyPr/>
        <a:lstStyle/>
        <a:p>
          <a:endParaRPr lang="ru-RU"/>
        </a:p>
      </dgm:t>
    </dgm:pt>
    <dgm:pt modelId="{9F7C7C3A-E637-4294-AA67-B22F6EEEF62B}" type="sibTrans" cxnId="{C4391671-19B0-43D7-A933-06276D60A5CF}">
      <dgm:prSet/>
      <dgm:spPr/>
      <dgm:t>
        <a:bodyPr/>
        <a:lstStyle/>
        <a:p>
          <a:endParaRPr lang="ru-RU"/>
        </a:p>
      </dgm:t>
    </dgm:pt>
    <dgm:pt modelId="{F16822DE-A25E-4777-A28C-5B17B6ECA40D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ежегодного конкурса открытых уроков по номинациям</a:t>
          </a:r>
          <a:endParaRPr lang="ru-RU" sz="1400" dirty="0"/>
        </a:p>
      </dgm:t>
    </dgm:pt>
    <dgm:pt modelId="{1810BB19-8880-4868-9AC1-BAA81110EF05}" type="parTrans" cxnId="{399AD9E7-FDE4-494C-82AD-B5075FA0642B}">
      <dgm:prSet/>
      <dgm:spPr/>
      <dgm:t>
        <a:bodyPr/>
        <a:lstStyle/>
        <a:p>
          <a:endParaRPr lang="ru-RU"/>
        </a:p>
      </dgm:t>
    </dgm:pt>
    <dgm:pt modelId="{8DA7D824-850C-4713-BFA7-A15E092D0802}" type="sibTrans" cxnId="{399AD9E7-FDE4-494C-82AD-B5075FA0642B}">
      <dgm:prSet/>
      <dgm:spPr/>
      <dgm:t>
        <a:bodyPr/>
        <a:lstStyle/>
        <a:p>
          <a:endParaRPr lang="ru-RU"/>
        </a:p>
      </dgm:t>
    </dgm:pt>
    <dgm:pt modelId="{31202BE2-F43B-4E27-8AEC-D527709CFBF2}">
      <dgm:prSet phldrT="[Текст]" custT="1"/>
      <dgm:spPr/>
      <dgm:t>
        <a:bodyPr/>
        <a:lstStyle/>
        <a:p>
          <a:r>
            <a:rPr lang="ru-RU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Лучший урок применения дифференцированного обучения»</a:t>
          </a:r>
          <a:endParaRPr lang="ru-RU" sz="1000" b="1" i="0" dirty="0"/>
        </a:p>
      </dgm:t>
    </dgm:pt>
    <dgm:pt modelId="{A6E6BED4-B7B5-448C-95BF-5C0C98289C4F}" type="parTrans" cxnId="{565CAF50-F1A4-4361-86F2-C97E84D91D03}">
      <dgm:prSet/>
      <dgm:spPr/>
      <dgm:t>
        <a:bodyPr/>
        <a:lstStyle/>
        <a:p>
          <a:endParaRPr lang="ru-RU"/>
        </a:p>
      </dgm:t>
    </dgm:pt>
    <dgm:pt modelId="{D74B30F7-D7CB-4D8F-A4D0-6EECF8099DD0}" type="sibTrans" cxnId="{565CAF50-F1A4-4361-86F2-C97E84D91D03}">
      <dgm:prSet/>
      <dgm:spPr/>
      <dgm:t>
        <a:bodyPr/>
        <a:lstStyle/>
        <a:p>
          <a:endParaRPr lang="ru-RU"/>
        </a:p>
      </dgm:t>
    </dgm:pt>
    <dgm:pt modelId="{6E9BAFAA-C036-4754-9232-519FCBAECE5F}">
      <dgm:prSet phldrT="[Текст]" custT="1"/>
      <dgm:spPr/>
      <dgm:t>
        <a:bodyPr/>
        <a:lstStyle/>
        <a:p>
          <a:r>
            <a:rPr lang="ru-RU" sz="12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областной научно-практической конференции</a:t>
          </a:r>
          <a:r>
            <a:rPr lang="kk-KZ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«Исследовательская деятельность в практике педагога: проблемы и пути решения» 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80AFAF-862A-4919-B89F-1CC762CBF134}" type="parTrans" cxnId="{EC99CB83-3FDD-4E6F-907B-86C04AD0BBAE}">
      <dgm:prSet/>
      <dgm:spPr/>
      <dgm:t>
        <a:bodyPr/>
        <a:lstStyle/>
        <a:p>
          <a:endParaRPr lang="ru-RU"/>
        </a:p>
      </dgm:t>
    </dgm:pt>
    <dgm:pt modelId="{4812C2D5-744C-4D56-898C-3836728DC790}" type="sibTrans" cxnId="{EC99CB83-3FDD-4E6F-907B-86C04AD0BBAE}">
      <dgm:prSet/>
      <dgm:spPr/>
      <dgm:t>
        <a:bodyPr/>
        <a:lstStyle/>
        <a:p>
          <a:endParaRPr lang="ru-RU"/>
        </a:p>
      </dgm:t>
    </dgm:pt>
    <dgm:pt modelId="{8D382BFC-7447-4DC2-A9C3-9ECE5DCE414C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Секция</a:t>
          </a:r>
          <a:r>
            <a:rPr lang="kk-KZ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Аспекты и инструменты исследования в действии и исследования урока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0C89F-4BA7-4160-816F-57AA1EB6FB60}" type="parTrans" cxnId="{85335649-F52A-4B4B-926E-D62126A5361D}">
      <dgm:prSet/>
      <dgm:spPr/>
      <dgm:t>
        <a:bodyPr/>
        <a:lstStyle/>
        <a:p>
          <a:endParaRPr lang="ru-RU"/>
        </a:p>
      </dgm:t>
    </dgm:pt>
    <dgm:pt modelId="{7E9C0663-187C-49A2-A6FA-CDA6C2D878B7}" type="sibTrans" cxnId="{85335649-F52A-4B4B-926E-D62126A5361D}">
      <dgm:prSet/>
      <dgm:spPr/>
      <dgm:t>
        <a:bodyPr/>
        <a:lstStyle/>
        <a:p>
          <a:endParaRPr lang="ru-RU"/>
        </a:p>
      </dgm:t>
    </dgm:pt>
    <dgm:pt modelId="{7105449D-84D5-42E8-834E-9FE6AF2954D7}">
      <dgm:prSet custT="1"/>
      <dgm:spPr/>
      <dgm:t>
        <a:bodyPr/>
        <a:lstStyle/>
        <a:p>
          <a:r>
            <a:rPr lang="ru-RU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«Лучший урок применения командного обучения»</a:t>
          </a:r>
          <a:endParaRPr lang="ru-RU" sz="1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A7A4B9-BA27-4703-B668-927EBD84E184}" type="parTrans" cxnId="{C95682F7-7382-4813-BE2B-AEABB5BAFD19}">
      <dgm:prSet/>
      <dgm:spPr/>
      <dgm:t>
        <a:bodyPr/>
        <a:lstStyle/>
        <a:p>
          <a:endParaRPr lang="ru-RU"/>
        </a:p>
      </dgm:t>
    </dgm:pt>
    <dgm:pt modelId="{67F68EF5-8797-450F-92C5-9A31B2F706A1}" type="sibTrans" cxnId="{C95682F7-7382-4813-BE2B-AEABB5BAFD19}">
      <dgm:prSet/>
      <dgm:spPr/>
      <dgm:t>
        <a:bodyPr/>
        <a:lstStyle/>
        <a:p>
          <a:endParaRPr lang="ru-RU"/>
        </a:p>
      </dgm:t>
    </dgm:pt>
    <dgm:pt modelId="{1F99C216-19ED-4413-8D97-EB289201B1A7}">
      <dgm:prSet custT="1"/>
      <dgm:spPr/>
      <dgm:t>
        <a:bodyPr/>
        <a:lstStyle/>
        <a:p>
          <a:r>
            <a:rPr lang="ru-RU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«Лучший урок профилирующих предметов на английском языке»</a:t>
          </a:r>
          <a:endParaRPr lang="ru-RU" sz="1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1D8A63-8A89-465B-88EC-08DF8B012798}" type="parTrans" cxnId="{61A83A9D-45B9-401E-8AF7-6B21D001E160}">
      <dgm:prSet/>
      <dgm:spPr/>
      <dgm:t>
        <a:bodyPr/>
        <a:lstStyle/>
        <a:p>
          <a:endParaRPr lang="ru-RU"/>
        </a:p>
      </dgm:t>
    </dgm:pt>
    <dgm:pt modelId="{5452A5D3-9AFF-417C-8F6A-CB38EA996BDF}" type="sibTrans" cxnId="{61A83A9D-45B9-401E-8AF7-6B21D001E160}">
      <dgm:prSet/>
      <dgm:spPr/>
      <dgm:t>
        <a:bodyPr/>
        <a:lstStyle/>
        <a:p>
          <a:endParaRPr lang="ru-RU"/>
        </a:p>
      </dgm:t>
    </dgm:pt>
    <dgm:pt modelId="{7D6808B6-EEF2-40F6-93F0-219136AE4881}">
      <dgm:prSet custT="1"/>
      <dgm:spPr/>
      <dgm:t>
        <a:bodyPr/>
        <a:lstStyle/>
        <a:p>
          <a:r>
            <a:rPr lang="ru-RU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«Лучший исследовательски-практический урок»</a:t>
          </a:r>
          <a:endParaRPr lang="ru-RU" sz="1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E900C-2A0E-47BA-9403-B3E5BBC37FAD}" type="parTrans" cxnId="{AAE655F0-680F-4543-8119-51B288DE275C}">
      <dgm:prSet/>
      <dgm:spPr/>
      <dgm:t>
        <a:bodyPr/>
        <a:lstStyle/>
        <a:p>
          <a:endParaRPr lang="ru-RU"/>
        </a:p>
      </dgm:t>
    </dgm:pt>
    <dgm:pt modelId="{CBA242CB-37A3-4D12-B819-9D7268BA9222}" type="sibTrans" cxnId="{AAE655F0-680F-4543-8119-51B288DE275C}">
      <dgm:prSet/>
      <dgm:spPr/>
      <dgm:t>
        <a:bodyPr/>
        <a:lstStyle/>
        <a:p>
          <a:endParaRPr lang="ru-RU"/>
        </a:p>
      </dgm:t>
    </dgm:pt>
    <dgm:pt modelId="{9B685C19-A4AA-452C-A41C-C7D4CF20B0C8}">
      <dgm:prSet custT="1"/>
      <dgm:spPr/>
      <dgm:t>
        <a:bodyPr/>
        <a:lstStyle/>
        <a:p>
          <a:r>
            <a:rPr lang="ru-RU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«Лучший урок с использованием цифровых образовательных ресурсов»</a:t>
          </a:r>
          <a:endParaRPr lang="ru-RU" sz="1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8978F-BA6D-41CE-94B9-1A9F3374FC32}" type="parTrans" cxnId="{E9848680-722C-4B83-A6A0-8A0F561229FC}">
      <dgm:prSet/>
      <dgm:spPr/>
      <dgm:t>
        <a:bodyPr/>
        <a:lstStyle/>
        <a:p>
          <a:endParaRPr lang="ru-RU"/>
        </a:p>
      </dgm:t>
    </dgm:pt>
    <dgm:pt modelId="{8A6F837F-6296-4970-8A33-E17B268FABDE}" type="sibTrans" cxnId="{E9848680-722C-4B83-A6A0-8A0F561229FC}">
      <dgm:prSet/>
      <dgm:spPr/>
      <dgm:t>
        <a:bodyPr/>
        <a:lstStyle/>
        <a:p>
          <a:endParaRPr lang="ru-RU"/>
        </a:p>
      </dgm:t>
    </dgm:pt>
    <dgm:pt modelId="{3E7E530F-3C54-4941-A4D5-D5AD96AA7036}">
      <dgm:prSet custT="1"/>
      <dgm:spPr/>
      <dgm:t>
        <a:bodyPr/>
        <a:lstStyle/>
        <a:p>
          <a:r>
            <a:rPr lang="kk-KZ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Школа молодого учителя</a:t>
          </a:r>
          <a:endParaRPr lang="ru-RU" sz="10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B386C-65EC-4B29-9EAC-31299461E712}" type="parTrans" cxnId="{01AB71DC-0EA3-4E75-8CF4-7DAE6FEF698A}">
      <dgm:prSet/>
      <dgm:spPr/>
      <dgm:t>
        <a:bodyPr/>
        <a:lstStyle/>
        <a:p>
          <a:endParaRPr lang="ru-RU"/>
        </a:p>
      </dgm:t>
    </dgm:pt>
    <dgm:pt modelId="{841532AE-3F05-4F69-8736-471F02937D7F}" type="sibTrans" cxnId="{01AB71DC-0EA3-4E75-8CF4-7DAE6FEF698A}">
      <dgm:prSet/>
      <dgm:spPr/>
      <dgm:t>
        <a:bodyPr/>
        <a:lstStyle/>
        <a:p>
          <a:endParaRPr lang="ru-RU"/>
        </a:p>
      </dgm:t>
    </dgm:pt>
    <dgm:pt modelId="{4E38D4ED-4EBD-4E79-B4E9-0D0DE8CBFCD7}">
      <dgm:prSet custT="1"/>
      <dgm:spPr/>
      <dgm:t>
        <a:bodyPr/>
        <a:lstStyle/>
        <a:p>
          <a:r>
            <a:rPr lang="kk-KZ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ТРИЗ-педагогика</a:t>
          </a:r>
          <a:endParaRPr lang="ru-RU" sz="10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CC15BE-7E82-4E3F-AF0B-55E3FDE9AFF5}" type="parTrans" cxnId="{16B9F27A-EE10-4B42-ADA5-7ADD60BDC025}">
      <dgm:prSet/>
      <dgm:spPr/>
      <dgm:t>
        <a:bodyPr/>
        <a:lstStyle/>
        <a:p>
          <a:endParaRPr lang="ru-RU"/>
        </a:p>
      </dgm:t>
    </dgm:pt>
    <dgm:pt modelId="{C155B332-51F6-43EA-B4CA-B21CE53014F4}" type="sibTrans" cxnId="{16B9F27A-EE10-4B42-ADA5-7ADD60BDC025}">
      <dgm:prSet/>
      <dgm:spPr/>
      <dgm:t>
        <a:bodyPr/>
        <a:lstStyle/>
        <a:p>
          <a:endParaRPr lang="ru-RU"/>
        </a:p>
      </dgm:t>
    </dgm:pt>
    <dgm:pt modelId="{E6709137-CD3B-4D72-B8A6-95A0017DBF61}">
      <dgm:prSet custT="1"/>
      <dgm:spPr/>
      <dgm:t>
        <a:bodyPr/>
        <a:lstStyle/>
        <a:p>
          <a:r>
            <a:rPr lang="kk-KZ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CLIL</a:t>
          </a:r>
          <a:endParaRPr lang="ru-RU" sz="10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5AD21-BAA6-4E40-BF04-CF6AB6BE9DBE}" type="parTrans" cxnId="{F5B3C1A4-13AE-4DBD-9C4F-9656C86A6943}">
      <dgm:prSet/>
      <dgm:spPr/>
      <dgm:t>
        <a:bodyPr/>
        <a:lstStyle/>
        <a:p>
          <a:endParaRPr lang="ru-RU"/>
        </a:p>
      </dgm:t>
    </dgm:pt>
    <dgm:pt modelId="{4E22EB1F-F702-486D-9B86-A1AD204BC3F3}" type="sibTrans" cxnId="{F5B3C1A4-13AE-4DBD-9C4F-9656C86A6943}">
      <dgm:prSet/>
      <dgm:spPr/>
      <dgm:t>
        <a:bodyPr/>
        <a:lstStyle/>
        <a:p>
          <a:endParaRPr lang="ru-RU"/>
        </a:p>
      </dgm:t>
    </dgm:pt>
    <dgm:pt modelId="{7C9AC150-63A2-447E-9B08-DBA631E995A6}">
      <dgm:prSet custT="1"/>
      <dgm:spPr/>
      <dgm:t>
        <a:bodyPr/>
        <a:lstStyle/>
        <a:p>
          <a:r>
            <a:rPr lang="kk-KZ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Исследование практики в действии как инструмент улучшения качества преподаванияРефлексия в практике</a:t>
          </a:r>
          <a:endParaRPr lang="ru-RU" sz="10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CD0893-4032-4F8E-86C4-8D4E11C9A1AD}" type="parTrans" cxnId="{D874F97C-B3B7-44F8-B8C7-BAA94B60E756}">
      <dgm:prSet/>
      <dgm:spPr/>
      <dgm:t>
        <a:bodyPr/>
        <a:lstStyle/>
        <a:p>
          <a:endParaRPr lang="ru-RU"/>
        </a:p>
      </dgm:t>
    </dgm:pt>
    <dgm:pt modelId="{0E3C6870-46CA-41FE-860F-7AA3C20B9EF8}" type="sibTrans" cxnId="{D874F97C-B3B7-44F8-B8C7-BAA94B60E756}">
      <dgm:prSet/>
      <dgm:spPr/>
      <dgm:t>
        <a:bodyPr/>
        <a:lstStyle/>
        <a:p>
          <a:endParaRPr lang="ru-RU"/>
        </a:p>
      </dgm:t>
    </dgm:pt>
    <dgm:pt modelId="{67676613-58E2-482A-87B5-4F76790F4B95}">
      <dgm:prSet custT="1"/>
      <dgm:spPr/>
      <dgm:t>
        <a:bodyPr/>
        <a:lstStyle/>
        <a:p>
          <a:r>
            <a:rPr lang="kk-KZ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ИКТ</a:t>
          </a:r>
          <a:endParaRPr lang="ru-RU" sz="10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4BFB00-5786-4DF7-B7C3-678515ECD84B}" type="parTrans" cxnId="{BBEF16FA-5309-4820-8D14-580950469A0C}">
      <dgm:prSet/>
      <dgm:spPr/>
      <dgm:t>
        <a:bodyPr/>
        <a:lstStyle/>
        <a:p>
          <a:endParaRPr lang="ru-RU"/>
        </a:p>
      </dgm:t>
    </dgm:pt>
    <dgm:pt modelId="{5415CAEA-AB81-477C-BC89-B4E8699DC819}" type="sibTrans" cxnId="{BBEF16FA-5309-4820-8D14-580950469A0C}">
      <dgm:prSet/>
      <dgm:spPr/>
      <dgm:t>
        <a:bodyPr/>
        <a:lstStyle/>
        <a:p>
          <a:endParaRPr lang="ru-RU"/>
        </a:p>
      </dgm:t>
    </dgm:pt>
    <dgm:pt modelId="{C8E0BA2C-D69C-4747-B05D-E535AD5E5D7C}">
      <dgm:prSet phldrT="[Текст]" custT="1"/>
      <dgm:spPr/>
      <dgm:t>
        <a:bodyPr/>
        <a:lstStyle/>
        <a:p>
          <a:r>
            <a:rPr lang="kk-KZ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Дизайн мышления</a:t>
          </a:r>
          <a:endParaRPr lang="ru-RU" sz="1000" b="1" i="0" dirty="0"/>
        </a:p>
      </dgm:t>
    </dgm:pt>
    <dgm:pt modelId="{F2EB2AED-7632-4DF3-BE55-05F757C23F9A}" type="parTrans" cxnId="{E773C165-7F18-49A0-99AC-C9EB8BA45E83}">
      <dgm:prSet/>
      <dgm:spPr/>
      <dgm:t>
        <a:bodyPr/>
        <a:lstStyle/>
        <a:p>
          <a:endParaRPr lang="ru-RU"/>
        </a:p>
      </dgm:t>
    </dgm:pt>
    <dgm:pt modelId="{34AA8208-3443-4A29-B066-FD79ED3191EB}" type="sibTrans" cxnId="{E773C165-7F18-49A0-99AC-C9EB8BA45E83}">
      <dgm:prSet/>
      <dgm:spPr/>
      <dgm:t>
        <a:bodyPr/>
        <a:lstStyle/>
        <a:p>
          <a:endParaRPr lang="ru-RU"/>
        </a:p>
      </dgm:t>
    </dgm:pt>
    <dgm:pt modelId="{60B817B8-4DBF-45A6-A165-F1924648E8DB}">
      <dgm:prSet phldrT="[Текст]" custT="1"/>
      <dgm:spPr/>
      <dgm:t>
        <a:bodyPr/>
        <a:lstStyle/>
        <a:p>
          <a:r>
            <a:rPr lang="kk-KZ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Критическое мышление через письмо и чтение</a:t>
          </a:r>
          <a:endParaRPr lang="ru-RU" sz="1000" b="1" i="0" dirty="0"/>
        </a:p>
      </dgm:t>
    </dgm:pt>
    <dgm:pt modelId="{EDECC37F-92B8-482D-8875-1D57A9CAD507}" type="parTrans" cxnId="{353A8995-DA0A-4E3B-801E-F125F0AD4538}">
      <dgm:prSet/>
      <dgm:spPr/>
      <dgm:t>
        <a:bodyPr/>
        <a:lstStyle/>
        <a:p>
          <a:endParaRPr lang="ru-RU"/>
        </a:p>
      </dgm:t>
    </dgm:pt>
    <dgm:pt modelId="{FD65D647-F713-43D9-A6E4-4CADF2813A05}" type="sibTrans" cxnId="{353A8995-DA0A-4E3B-801E-F125F0AD4538}">
      <dgm:prSet/>
      <dgm:spPr/>
      <dgm:t>
        <a:bodyPr/>
        <a:lstStyle/>
        <a:p>
          <a:endParaRPr lang="ru-RU"/>
        </a:p>
      </dgm:t>
    </dgm:pt>
    <dgm:pt modelId="{0AB34F24-C44C-464C-91E6-B80C4612EC41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Секция «Дифференцированное обучение и оценивание»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13FDB2-DC9D-4F3D-91E2-10FF70C5E08E}" type="parTrans" cxnId="{7FAEB076-8E4F-4C1C-BD61-C48AE194EAFE}">
      <dgm:prSet/>
      <dgm:spPr/>
      <dgm:t>
        <a:bodyPr/>
        <a:lstStyle/>
        <a:p>
          <a:endParaRPr lang="ru-RU"/>
        </a:p>
      </dgm:t>
    </dgm:pt>
    <dgm:pt modelId="{211CE2DB-0933-48C7-8909-D840048AEF32}" type="sibTrans" cxnId="{7FAEB076-8E4F-4C1C-BD61-C48AE194EAFE}">
      <dgm:prSet/>
      <dgm:spPr/>
      <dgm:t>
        <a:bodyPr/>
        <a:lstStyle/>
        <a:p>
          <a:endParaRPr lang="ru-RU"/>
        </a:p>
      </dgm:t>
    </dgm:pt>
    <dgm:pt modelId="{211BFB42-BE73-417A-A129-E6F3CB1E9793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Секция «Лидерство учителя и исследование» 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0A576A-04A9-4D65-82BA-4533CA80331D}" type="parTrans" cxnId="{F0652EA3-FC17-46A3-B322-2187236AD459}">
      <dgm:prSet/>
      <dgm:spPr/>
      <dgm:t>
        <a:bodyPr/>
        <a:lstStyle/>
        <a:p>
          <a:endParaRPr lang="ru-RU"/>
        </a:p>
      </dgm:t>
    </dgm:pt>
    <dgm:pt modelId="{1487880E-625B-4F20-ABB6-3FB3ED284DB5}" type="sibTrans" cxnId="{F0652EA3-FC17-46A3-B322-2187236AD459}">
      <dgm:prSet/>
      <dgm:spPr/>
      <dgm:t>
        <a:bodyPr/>
        <a:lstStyle/>
        <a:p>
          <a:endParaRPr lang="ru-RU"/>
        </a:p>
      </dgm:t>
    </dgm:pt>
    <dgm:pt modelId="{E47391F4-AE31-46F1-9049-1359A6692DE6}">
      <dgm:prSet phldrT="[Текст]"/>
      <dgm:spPr/>
      <dgm:t>
        <a:bodyPr/>
        <a:lstStyle/>
        <a:p>
          <a:endParaRPr lang="ru-RU" sz="700" dirty="0"/>
        </a:p>
      </dgm:t>
    </dgm:pt>
    <dgm:pt modelId="{5CBBB6E6-1546-4436-89CD-9D9674AE04E5}" type="sibTrans" cxnId="{65AC9914-94A4-4399-9FAE-59E3506901C4}">
      <dgm:prSet/>
      <dgm:spPr/>
      <dgm:t>
        <a:bodyPr/>
        <a:lstStyle/>
        <a:p>
          <a:endParaRPr lang="ru-RU"/>
        </a:p>
      </dgm:t>
    </dgm:pt>
    <dgm:pt modelId="{637ADE3D-2020-4AAA-96F6-83EC18BAF63A}" type="parTrans" cxnId="{65AC9914-94A4-4399-9FAE-59E3506901C4}">
      <dgm:prSet/>
      <dgm:spPr/>
      <dgm:t>
        <a:bodyPr/>
        <a:lstStyle/>
        <a:p>
          <a:endParaRPr lang="ru-RU"/>
        </a:p>
      </dgm:t>
    </dgm:pt>
    <dgm:pt modelId="{B13901C4-0E92-421C-BF84-62F75D3FD2F3}">
      <dgm:prSet phldrT="[Текст]"/>
      <dgm:spPr/>
      <dgm:t>
        <a:bodyPr/>
        <a:lstStyle/>
        <a:p>
          <a:endParaRPr lang="ru-RU" sz="700" dirty="0"/>
        </a:p>
      </dgm:t>
    </dgm:pt>
    <dgm:pt modelId="{2A206407-998D-468F-866F-1583EEFF39EA}" type="sibTrans" cxnId="{03E963AD-D40F-4ABB-B78F-9C70AFCF35E8}">
      <dgm:prSet/>
      <dgm:spPr/>
      <dgm:t>
        <a:bodyPr/>
        <a:lstStyle/>
        <a:p>
          <a:endParaRPr lang="ru-RU"/>
        </a:p>
      </dgm:t>
    </dgm:pt>
    <dgm:pt modelId="{5C8F33C4-3276-4B49-9A7C-F6E2C6A86214}" type="parTrans" cxnId="{03E963AD-D40F-4ABB-B78F-9C70AFCF35E8}">
      <dgm:prSet/>
      <dgm:spPr/>
      <dgm:t>
        <a:bodyPr/>
        <a:lstStyle/>
        <a:p>
          <a:endParaRPr lang="ru-RU"/>
        </a:p>
      </dgm:t>
    </dgm:pt>
    <dgm:pt modelId="{CCE4CF93-AB8D-44EE-AAA2-4F1BB23E2E95}">
      <dgm:prSet phldrT="[Текст]"/>
      <dgm:spPr/>
      <dgm:t>
        <a:bodyPr/>
        <a:lstStyle/>
        <a:p>
          <a:endParaRPr lang="ru-RU" sz="700" dirty="0"/>
        </a:p>
      </dgm:t>
    </dgm:pt>
    <dgm:pt modelId="{23C567C1-979E-481C-AAFA-2408983117B2}" type="sibTrans" cxnId="{5F5F913D-A789-43C8-BCB8-3F284409A393}">
      <dgm:prSet/>
      <dgm:spPr/>
      <dgm:t>
        <a:bodyPr/>
        <a:lstStyle/>
        <a:p>
          <a:endParaRPr lang="ru-RU"/>
        </a:p>
      </dgm:t>
    </dgm:pt>
    <dgm:pt modelId="{81138D93-D35A-484D-A703-4FF089B1AE8A}" type="parTrans" cxnId="{5F5F913D-A789-43C8-BCB8-3F284409A393}">
      <dgm:prSet/>
      <dgm:spPr/>
      <dgm:t>
        <a:bodyPr/>
        <a:lstStyle/>
        <a:p>
          <a:endParaRPr lang="ru-RU"/>
        </a:p>
      </dgm:t>
    </dgm:pt>
    <dgm:pt modelId="{5227EED9-742A-4B10-ABCB-754CD30E8AC3}">
      <dgm:prSet phldrT="[Текст]" custT="1"/>
      <dgm:spPr/>
      <dgm:t>
        <a:bodyPr/>
        <a:lstStyle/>
        <a:p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0C4C06-0088-4229-87CE-02FD90FD900B}" type="parTrans" cxnId="{3FAFE037-9103-47D3-ACA1-BA5AC7ED7B37}">
      <dgm:prSet/>
      <dgm:spPr/>
      <dgm:t>
        <a:bodyPr/>
        <a:lstStyle/>
        <a:p>
          <a:endParaRPr lang="ru-RU"/>
        </a:p>
      </dgm:t>
    </dgm:pt>
    <dgm:pt modelId="{14AA198B-32D5-45E2-803F-AA96A0BEC9F1}" type="sibTrans" cxnId="{3FAFE037-9103-47D3-ACA1-BA5AC7ED7B37}">
      <dgm:prSet/>
      <dgm:spPr/>
      <dgm:t>
        <a:bodyPr/>
        <a:lstStyle/>
        <a:p>
          <a:endParaRPr lang="ru-RU"/>
        </a:p>
      </dgm:t>
    </dgm:pt>
    <dgm:pt modelId="{D2ABE7E4-975E-4221-B070-9090E6D67041}">
      <dgm:prSet phldrT="[Текст]" custT="1"/>
      <dgm:spPr/>
      <dgm:t>
        <a:bodyPr/>
        <a:lstStyle/>
        <a:p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DEDF7-0F33-46C6-8DFF-0D2900435FA3}" type="parTrans" cxnId="{F1C9F0CF-3100-4FB7-BEE9-171D853A89AF}">
      <dgm:prSet/>
      <dgm:spPr/>
      <dgm:t>
        <a:bodyPr/>
        <a:lstStyle/>
        <a:p>
          <a:endParaRPr lang="ru-RU"/>
        </a:p>
      </dgm:t>
    </dgm:pt>
    <dgm:pt modelId="{83B8154C-5360-40F4-A9C7-97734D706566}" type="sibTrans" cxnId="{F1C9F0CF-3100-4FB7-BEE9-171D853A89AF}">
      <dgm:prSet/>
      <dgm:spPr/>
      <dgm:t>
        <a:bodyPr/>
        <a:lstStyle/>
        <a:p>
          <a:endParaRPr lang="ru-RU"/>
        </a:p>
      </dgm:t>
    </dgm:pt>
    <dgm:pt modelId="{D6377E99-3090-44E0-8A00-1C8F4571964F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Секция</a:t>
          </a:r>
          <a:r>
            <a:rPr lang="kk-KZ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Исследовательская деятельность учителя – основа качественного образования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C48E5-936A-4BE8-A0AB-F85C647FE0C2}" type="parTrans" cxnId="{913019B5-981F-4DF8-BEE6-8C914D213048}">
      <dgm:prSet/>
      <dgm:spPr/>
      <dgm:t>
        <a:bodyPr/>
        <a:lstStyle/>
        <a:p>
          <a:endParaRPr lang="ru-RU"/>
        </a:p>
      </dgm:t>
    </dgm:pt>
    <dgm:pt modelId="{6CCA5C2A-5637-4DD4-B05F-3099BADECB08}" type="sibTrans" cxnId="{913019B5-981F-4DF8-BEE6-8C914D213048}">
      <dgm:prSet/>
      <dgm:spPr/>
      <dgm:t>
        <a:bodyPr/>
        <a:lstStyle/>
        <a:p>
          <a:endParaRPr lang="ru-RU"/>
        </a:p>
      </dgm:t>
    </dgm:pt>
    <dgm:pt modelId="{2EC69584-7DC6-44AE-AD02-5AC65068B7EE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Секция «Преподавание и обучение»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99D13-8D43-4D54-80D5-20190B1A1DE0}" type="parTrans" cxnId="{ADBA464B-D581-47F4-88F8-674272CF324D}">
      <dgm:prSet/>
      <dgm:spPr/>
      <dgm:t>
        <a:bodyPr/>
        <a:lstStyle/>
        <a:p>
          <a:endParaRPr lang="ru-RU"/>
        </a:p>
      </dgm:t>
    </dgm:pt>
    <dgm:pt modelId="{8C62CA3E-360A-47C4-8AD3-AD748FCA4AB5}" type="sibTrans" cxnId="{ADBA464B-D581-47F4-88F8-674272CF324D}">
      <dgm:prSet/>
      <dgm:spPr/>
      <dgm:t>
        <a:bodyPr/>
        <a:lstStyle/>
        <a:p>
          <a:endParaRPr lang="ru-RU"/>
        </a:p>
      </dgm:t>
    </dgm:pt>
    <dgm:pt modelId="{890D5E1D-36C4-4D58-9642-75BCD559A33F}" type="pres">
      <dgm:prSet presAssocID="{A1CCEE84-0B7C-4F31-B832-113967A7B7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CC42F7-A985-4B3E-BA8B-343136BF8B72}" type="pres">
      <dgm:prSet presAssocID="{AC07B20E-9D81-4E2E-B04A-8B5AEF9B593C}" presName="linNode" presStyleCnt="0"/>
      <dgm:spPr/>
    </dgm:pt>
    <dgm:pt modelId="{537FFCD0-9EB6-41E1-8DBF-E39FDB64BF0F}" type="pres">
      <dgm:prSet presAssocID="{AC07B20E-9D81-4E2E-B04A-8B5AEF9B593C}" presName="parentText" presStyleLbl="node1" presStyleIdx="0" presStyleCnt="3" custLinFactNeighborX="2001" custLinFactNeighborY="19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D246B-CD43-47CB-B5AA-63DF574F0C97}" type="pres">
      <dgm:prSet presAssocID="{AC07B20E-9D81-4E2E-B04A-8B5AEF9B593C}" presName="descendantText" presStyleLbl="alignAccFollowNode1" presStyleIdx="0" presStyleCnt="3" custScaleY="115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FD4D-0236-47B1-A389-CE91F235AD14}" type="pres">
      <dgm:prSet presAssocID="{7DA31118-6DE8-4E9A-81A7-BE06B08BCCFE}" presName="sp" presStyleCnt="0"/>
      <dgm:spPr/>
    </dgm:pt>
    <dgm:pt modelId="{EC986748-4FFE-463A-B705-A3EB8372C607}" type="pres">
      <dgm:prSet presAssocID="{F16822DE-A25E-4777-A28C-5B17B6ECA40D}" presName="linNode" presStyleCnt="0"/>
      <dgm:spPr/>
    </dgm:pt>
    <dgm:pt modelId="{6BCFD842-180B-4704-B898-38DCEFACA58F}" type="pres">
      <dgm:prSet presAssocID="{F16822DE-A25E-4777-A28C-5B17B6ECA40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04DB7-713A-43AB-98F4-F9BD01C49C9C}" type="pres">
      <dgm:prSet presAssocID="{F16822DE-A25E-4777-A28C-5B17B6ECA40D}" presName="descendantText" presStyleLbl="alignAccFollowNode1" presStyleIdx="1" presStyleCnt="3" custScaleY="115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BF122-186C-4C68-8AF2-3CF391638318}" type="pres">
      <dgm:prSet presAssocID="{8DA7D824-850C-4713-BFA7-A15E092D0802}" presName="sp" presStyleCnt="0"/>
      <dgm:spPr/>
    </dgm:pt>
    <dgm:pt modelId="{9BB5C611-B9E6-4785-BE90-2FB4DA9864E2}" type="pres">
      <dgm:prSet presAssocID="{6E9BAFAA-C036-4754-9232-519FCBAECE5F}" presName="linNode" presStyleCnt="0"/>
      <dgm:spPr/>
    </dgm:pt>
    <dgm:pt modelId="{92B6B765-4774-46B9-8D65-5D61024AA9E2}" type="pres">
      <dgm:prSet presAssocID="{6E9BAFAA-C036-4754-9232-519FCBAECE5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F82B9-4268-4A91-866E-A8720EB1EAFC}" type="pres">
      <dgm:prSet presAssocID="{6E9BAFAA-C036-4754-9232-519FCBAECE5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2C6326-C760-4A37-9CA1-FA2FB896CFEB}" type="presOf" srcId="{67676613-58E2-482A-87B5-4F76790F4B95}" destId="{585D246B-CD43-47CB-B5AA-63DF574F0C97}" srcOrd="0" destOrd="7" presId="urn:microsoft.com/office/officeart/2005/8/layout/vList5"/>
    <dgm:cxn modelId="{BBEF16FA-5309-4820-8D14-580950469A0C}" srcId="{AC07B20E-9D81-4E2E-B04A-8B5AEF9B593C}" destId="{67676613-58E2-482A-87B5-4F76790F4B95}" srcOrd="7" destOrd="0" parTransId="{154BFB00-5786-4DF7-B7C3-678515ECD84B}" sibTransId="{5415CAEA-AB81-477C-BC89-B4E8699DC819}"/>
    <dgm:cxn modelId="{F5B3C1A4-13AE-4DBD-9C4F-9656C86A6943}" srcId="{AC07B20E-9D81-4E2E-B04A-8B5AEF9B593C}" destId="{E6709137-CD3B-4D72-B8A6-95A0017DBF61}" srcOrd="5" destOrd="0" parTransId="{CB55AD21-BAA6-4E40-BF04-CF6AB6BE9DBE}" sibTransId="{4E22EB1F-F702-486D-9B86-A1AD204BC3F3}"/>
    <dgm:cxn modelId="{5740373C-8902-4A8F-A1B7-C35B88D7310A}" type="presOf" srcId="{CCE4CF93-AB8D-44EE-AAA2-4F1BB23E2E95}" destId="{9E0F82B9-4268-4A91-866E-A8720EB1EAFC}" srcOrd="0" destOrd="7" presId="urn:microsoft.com/office/officeart/2005/8/layout/vList5"/>
    <dgm:cxn modelId="{6666318A-7B0B-4425-962A-70F0623840B3}" type="presOf" srcId="{31202BE2-F43B-4E27-8AEC-D527709CFBF2}" destId="{C2704DB7-713A-43AB-98F4-F9BD01C49C9C}" srcOrd="0" destOrd="0" presId="urn:microsoft.com/office/officeart/2005/8/layout/vList5"/>
    <dgm:cxn modelId="{16B9F27A-EE10-4B42-ADA5-7ADD60BDC025}" srcId="{AC07B20E-9D81-4E2E-B04A-8B5AEF9B593C}" destId="{4E38D4ED-4EBD-4E79-B4E9-0D0DE8CBFCD7}" srcOrd="4" destOrd="0" parTransId="{3CCC15BE-7E82-4E3F-AF0B-55E3FDE9AFF5}" sibTransId="{C155B332-51F6-43EA-B4CA-B21CE53014F4}"/>
    <dgm:cxn modelId="{B6BC4E88-28F5-4281-95E3-65EB67121284}" type="presOf" srcId="{A1CCEE84-0B7C-4F31-B832-113967A7B744}" destId="{890D5E1D-36C4-4D58-9642-75BCD559A33F}" srcOrd="0" destOrd="0" presId="urn:microsoft.com/office/officeart/2005/8/layout/vList5"/>
    <dgm:cxn modelId="{D874F97C-B3B7-44F8-B8C7-BAA94B60E756}" srcId="{AC07B20E-9D81-4E2E-B04A-8B5AEF9B593C}" destId="{7C9AC150-63A2-447E-9B08-DBA631E995A6}" srcOrd="6" destOrd="0" parTransId="{43CD0893-4032-4F8E-86C4-8D4E11C9A1AD}" sibTransId="{0E3C6870-46CA-41FE-860F-7AA3C20B9EF8}"/>
    <dgm:cxn modelId="{4787E1D7-90DC-42E1-9797-E9FDDCFF8085}" type="presOf" srcId="{D6377E99-3090-44E0-8A00-1C8F4571964F}" destId="{9E0F82B9-4268-4A91-866E-A8720EB1EAFC}" srcOrd="0" destOrd="3" presId="urn:microsoft.com/office/officeart/2005/8/layout/vList5"/>
    <dgm:cxn modelId="{353A8995-DA0A-4E3B-801E-F125F0AD4538}" srcId="{AC07B20E-9D81-4E2E-B04A-8B5AEF9B593C}" destId="{60B817B8-4DBF-45A6-A165-F1924648E8DB}" srcOrd="2" destOrd="0" parTransId="{EDECC37F-92B8-482D-8875-1D57A9CAD507}" sibTransId="{FD65D647-F713-43D9-A6E4-4CADF2813A05}"/>
    <dgm:cxn modelId="{09ED9C73-CD6B-48A9-A19A-0E265852B8E4}" type="presOf" srcId="{7C9AC150-63A2-447E-9B08-DBA631E995A6}" destId="{585D246B-CD43-47CB-B5AA-63DF574F0C97}" srcOrd="0" destOrd="6" presId="urn:microsoft.com/office/officeart/2005/8/layout/vList5"/>
    <dgm:cxn modelId="{A98C52A0-155E-4686-8B17-148715B669DC}" type="presOf" srcId="{E6709137-CD3B-4D72-B8A6-95A0017DBF61}" destId="{585D246B-CD43-47CB-B5AA-63DF574F0C97}" srcOrd="0" destOrd="5" presId="urn:microsoft.com/office/officeart/2005/8/layout/vList5"/>
    <dgm:cxn modelId="{BE31C9FF-436D-4720-9D5B-7CBD795E1ABD}" type="presOf" srcId="{6E9BAFAA-C036-4754-9232-519FCBAECE5F}" destId="{92B6B765-4774-46B9-8D65-5D61024AA9E2}" srcOrd="0" destOrd="0" presId="urn:microsoft.com/office/officeart/2005/8/layout/vList5"/>
    <dgm:cxn modelId="{5C8C3AAC-4E51-40E1-8297-D527E4965CFC}" type="presOf" srcId="{E47391F4-AE31-46F1-9049-1359A6692DE6}" destId="{9E0F82B9-4268-4A91-866E-A8720EB1EAFC}" srcOrd="0" destOrd="9" presId="urn:microsoft.com/office/officeart/2005/8/layout/vList5"/>
    <dgm:cxn modelId="{AAE655F0-680F-4543-8119-51B288DE275C}" srcId="{F16822DE-A25E-4777-A28C-5B17B6ECA40D}" destId="{7D6808B6-EEF2-40F6-93F0-219136AE4881}" srcOrd="3" destOrd="0" parTransId="{790E900C-2A0E-47BA-9403-B3E5BBC37FAD}" sibTransId="{CBA242CB-37A3-4D12-B819-9D7268BA9222}"/>
    <dgm:cxn modelId="{6519DBB0-9692-4BED-ADBF-B2D60B0BFEB9}" type="presOf" srcId="{3AB86A24-42A8-471F-9530-9C6FEA0E1C45}" destId="{585D246B-CD43-47CB-B5AA-63DF574F0C97}" srcOrd="0" destOrd="0" presId="urn:microsoft.com/office/officeart/2005/8/layout/vList5"/>
    <dgm:cxn modelId="{EC99CB83-3FDD-4E6F-907B-86C04AD0BBAE}" srcId="{A1CCEE84-0B7C-4F31-B832-113967A7B744}" destId="{6E9BAFAA-C036-4754-9232-519FCBAECE5F}" srcOrd="2" destOrd="0" parTransId="{3C80AFAF-862A-4919-B89F-1CC762CBF134}" sibTransId="{4812C2D5-744C-4D56-898C-3836728DC790}"/>
    <dgm:cxn modelId="{23C669A2-D96A-47AF-86CD-70280DE2A9AD}" type="presOf" srcId="{7105449D-84D5-42E8-834E-9FE6AF2954D7}" destId="{C2704DB7-713A-43AB-98F4-F9BD01C49C9C}" srcOrd="0" destOrd="1" presId="urn:microsoft.com/office/officeart/2005/8/layout/vList5"/>
    <dgm:cxn modelId="{F0652EA3-FC17-46A3-B322-2187236AD459}" srcId="{6E9BAFAA-C036-4754-9232-519FCBAECE5F}" destId="{211BFB42-BE73-417A-A129-E6F3CB1E9793}" srcOrd="6" destOrd="0" parTransId="{A50A576A-04A9-4D65-82BA-4533CA80331D}" sibTransId="{1487880E-625B-4F20-ABB6-3FB3ED284DB5}"/>
    <dgm:cxn modelId="{65AC9914-94A4-4399-9FAE-59E3506901C4}" srcId="{6E9BAFAA-C036-4754-9232-519FCBAECE5F}" destId="{E47391F4-AE31-46F1-9049-1359A6692DE6}" srcOrd="9" destOrd="0" parTransId="{637ADE3D-2020-4AAA-96F6-83EC18BAF63A}" sibTransId="{5CBBB6E6-1546-4436-89CD-9D9674AE04E5}"/>
    <dgm:cxn modelId="{3FAFE037-9103-47D3-ACA1-BA5AC7ED7B37}" srcId="{6E9BAFAA-C036-4754-9232-519FCBAECE5F}" destId="{5227EED9-742A-4B10-ABCB-754CD30E8AC3}" srcOrd="0" destOrd="0" parTransId="{EE0C4C06-0088-4229-87CE-02FD90FD900B}" sibTransId="{14AA198B-32D5-45E2-803F-AA96A0BEC9F1}"/>
    <dgm:cxn modelId="{3E22948E-A873-4139-86CC-A4BD7B3AFA21}" type="presOf" srcId="{211BFB42-BE73-417A-A129-E6F3CB1E9793}" destId="{9E0F82B9-4268-4A91-866E-A8720EB1EAFC}" srcOrd="0" destOrd="6" presId="urn:microsoft.com/office/officeart/2005/8/layout/vList5"/>
    <dgm:cxn modelId="{81BC862F-E03F-483B-9B6B-1C88BDA01EC8}" type="presOf" srcId="{8D382BFC-7447-4DC2-A9C3-9ECE5DCE414C}" destId="{9E0F82B9-4268-4A91-866E-A8720EB1EAFC}" srcOrd="0" destOrd="2" presId="urn:microsoft.com/office/officeart/2005/8/layout/vList5"/>
    <dgm:cxn modelId="{913019B5-981F-4DF8-BEE6-8C914D213048}" srcId="{6E9BAFAA-C036-4754-9232-519FCBAECE5F}" destId="{D6377E99-3090-44E0-8A00-1C8F4571964F}" srcOrd="3" destOrd="0" parTransId="{C7DC48E5-936A-4BE8-A0AB-F85C647FE0C2}" sibTransId="{6CCA5C2A-5637-4DD4-B05F-3099BADECB08}"/>
    <dgm:cxn modelId="{034994B4-E546-49CF-BC3B-920DA718F890}" type="presOf" srcId="{F16822DE-A25E-4777-A28C-5B17B6ECA40D}" destId="{6BCFD842-180B-4704-B898-38DCEFACA58F}" srcOrd="0" destOrd="0" presId="urn:microsoft.com/office/officeart/2005/8/layout/vList5"/>
    <dgm:cxn modelId="{565CAF50-F1A4-4361-86F2-C97E84D91D03}" srcId="{F16822DE-A25E-4777-A28C-5B17B6ECA40D}" destId="{31202BE2-F43B-4E27-8AEC-D527709CFBF2}" srcOrd="0" destOrd="0" parTransId="{A6E6BED4-B7B5-448C-95BF-5C0C98289C4F}" sibTransId="{D74B30F7-D7CB-4D8F-A4D0-6EECF8099DD0}"/>
    <dgm:cxn modelId="{E773C165-7F18-49A0-99AC-C9EB8BA45E83}" srcId="{AC07B20E-9D81-4E2E-B04A-8B5AEF9B593C}" destId="{C8E0BA2C-D69C-4747-B05D-E535AD5E5D7C}" srcOrd="1" destOrd="0" parTransId="{F2EB2AED-7632-4DF3-BE55-05F757C23F9A}" sibTransId="{34AA8208-3443-4A29-B066-FD79ED3191EB}"/>
    <dgm:cxn modelId="{399AD9E7-FDE4-494C-82AD-B5075FA0642B}" srcId="{A1CCEE84-0B7C-4F31-B832-113967A7B744}" destId="{F16822DE-A25E-4777-A28C-5B17B6ECA40D}" srcOrd="1" destOrd="0" parTransId="{1810BB19-8880-4868-9AC1-BAA81110EF05}" sibTransId="{8DA7D824-850C-4713-BFA7-A15E092D0802}"/>
    <dgm:cxn modelId="{CF39C3F4-712A-4977-AC08-BCF9E3BC7338}" type="presOf" srcId="{7D6808B6-EEF2-40F6-93F0-219136AE4881}" destId="{C2704DB7-713A-43AB-98F4-F9BD01C49C9C}" srcOrd="0" destOrd="3" presId="urn:microsoft.com/office/officeart/2005/8/layout/vList5"/>
    <dgm:cxn modelId="{4D7322BC-F889-4759-A1AE-480F52E55387}" type="presOf" srcId="{4E38D4ED-4EBD-4E79-B4E9-0D0DE8CBFCD7}" destId="{585D246B-CD43-47CB-B5AA-63DF574F0C97}" srcOrd="0" destOrd="4" presId="urn:microsoft.com/office/officeart/2005/8/layout/vList5"/>
    <dgm:cxn modelId="{D20288D2-EF01-4776-BA73-F39F4E16A9F1}" type="presOf" srcId="{C8E0BA2C-D69C-4747-B05D-E535AD5E5D7C}" destId="{585D246B-CD43-47CB-B5AA-63DF574F0C97}" srcOrd="0" destOrd="1" presId="urn:microsoft.com/office/officeart/2005/8/layout/vList5"/>
    <dgm:cxn modelId="{ADBA464B-D581-47F4-88F8-674272CF324D}" srcId="{6E9BAFAA-C036-4754-9232-519FCBAECE5F}" destId="{2EC69584-7DC6-44AE-AD02-5AC65068B7EE}" srcOrd="4" destOrd="0" parTransId="{31899D13-8D43-4D54-80D5-20190B1A1DE0}" sibTransId="{8C62CA3E-360A-47C4-8AD3-AD748FCA4AB5}"/>
    <dgm:cxn modelId="{5F5F913D-A789-43C8-BCB8-3F284409A393}" srcId="{6E9BAFAA-C036-4754-9232-519FCBAECE5F}" destId="{CCE4CF93-AB8D-44EE-AAA2-4F1BB23E2E95}" srcOrd="7" destOrd="0" parTransId="{81138D93-D35A-484D-A703-4FF089B1AE8A}" sibTransId="{23C567C1-979E-481C-AAFA-2408983117B2}"/>
    <dgm:cxn modelId="{C4D88DC3-BDD6-4CEF-9787-719D1E3286CC}" type="presOf" srcId="{5227EED9-742A-4B10-ABCB-754CD30E8AC3}" destId="{9E0F82B9-4268-4A91-866E-A8720EB1EAFC}" srcOrd="0" destOrd="0" presId="urn:microsoft.com/office/officeart/2005/8/layout/vList5"/>
    <dgm:cxn modelId="{250E7DB3-E449-49DF-8B70-098E8E974846}" type="presOf" srcId="{3E7E530F-3C54-4941-A4D5-D5AD96AA7036}" destId="{585D246B-CD43-47CB-B5AA-63DF574F0C97}" srcOrd="0" destOrd="3" presId="urn:microsoft.com/office/officeart/2005/8/layout/vList5"/>
    <dgm:cxn modelId="{A1CE7CBD-9F47-4A5D-84C5-8FE8BF019CAB}" srcId="{A1CCEE84-0B7C-4F31-B832-113967A7B744}" destId="{AC07B20E-9D81-4E2E-B04A-8B5AEF9B593C}" srcOrd="0" destOrd="0" parTransId="{8E32152F-23AB-42E2-9F07-0C5D01022B88}" sibTransId="{7DA31118-6DE8-4E9A-81A7-BE06B08BCCFE}"/>
    <dgm:cxn modelId="{E9848680-722C-4B83-A6A0-8A0F561229FC}" srcId="{F16822DE-A25E-4777-A28C-5B17B6ECA40D}" destId="{9B685C19-A4AA-452C-A41C-C7D4CF20B0C8}" srcOrd="4" destOrd="0" parTransId="{8BE8978F-BA6D-41CE-94B9-1A9F3374FC32}" sibTransId="{8A6F837F-6296-4970-8A33-E17B268FABDE}"/>
    <dgm:cxn modelId="{61A83A9D-45B9-401E-8AF7-6B21D001E160}" srcId="{F16822DE-A25E-4777-A28C-5B17B6ECA40D}" destId="{1F99C216-19ED-4413-8D97-EB289201B1A7}" srcOrd="2" destOrd="0" parTransId="{7B1D8A63-8A89-465B-88EC-08DF8B012798}" sibTransId="{5452A5D3-9AFF-417C-8F6A-CB38EA996BDF}"/>
    <dgm:cxn modelId="{C95682F7-7382-4813-BE2B-AEABB5BAFD19}" srcId="{F16822DE-A25E-4777-A28C-5B17B6ECA40D}" destId="{7105449D-84D5-42E8-834E-9FE6AF2954D7}" srcOrd="1" destOrd="0" parTransId="{70A7A4B9-BA27-4703-B668-927EBD84E184}" sibTransId="{67F68EF5-8797-450F-92C5-9A31B2F706A1}"/>
    <dgm:cxn modelId="{9D2CA146-DB1C-4087-A0C6-CF6B9857856A}" type="presOf" srcId="{AC07B20E-9D81-4E2E-B04A-8B5AEF9B593C}" destId="{537FFCD0-9EB6-41E1-8DBF-E39FDB64BF0F}" srcOrd="0" destOrd="0" presId="urn:microsoft.com/office/officeart/2005/8/layout/vList5"/>
    <dgm:cxn modelId="{3FCAB25D-E4DD-4B37-A4C4-DCE3A1EF2570}" type="presOf" srcId="{60B817B8-4DBF-45A6-A165-F1924648E8DB}" destId="{585D246B-CD43-47CB-B5AA-63DF574F0C97}" srcOrd="0" destOrd="2" presId="urn:microsoft.com/office/officeart/2005/8/layout/vList5"/>
    <dgm:cxn modelId="{C0FAF582-BEBC-4BA2-A7E9-B4DC8E324F6F}" type="presOf" srcId="{B13901C4-0E92-421C-BF84-62F75D3FD2F3}" destId="{9E0F82B9-4268-4A91-866E-A8720EB1EAFC}" srcOrd="0" destOrd="8" presId="urn:microsoft.com/office/officeart/2005/8/layout/vList5"/>
    <dgm:cxn modelId="{5B50F593-3518-4310-A187-3E33E0225893}" type="presOf" srcId="{2EC69584-7DC6-44AE-AD02-5AC65068B7EE}" destId="{9E0F82B9-4268-4A91-866E-A8720EB1EAFC}" srcOrd="0" destOrd="4" presId="urn:microsoft.com/office/officeart/2005/8/layout/vList5"/>
    <dgm:cxn modelId="{E71119C0-6F7E-4FB9-BD0A-073B64C8BEDF}" type="presOf" srcId="{9B685C19-A4AA-452C-A41C-C7D4CF20B0C8}" destId="{C2704DB7-713A-43AB-98F4-F9BD01C49C9C}" srcOrd="0" destOrd="4" presId="urn:microsoft.com/office/officeart/2005/8/layout/vList5"/>
    <dgm:cxn modelId="{43F217B9-264B-4EF1-9C09-5973A8F2FD0C}" type="presOf" srcId="{0AB34F24-C44C-464C-91E6-B80C4612EC41}" destId="{9E0F82B9-4268-4A91-866E-A8720EB1EAFC}" srcOrd="0" destOrd="5" presId="urn:microsoft.com/office/officeart/2005/8/layout/vList5"/>
    <dgm:cxn modelId="{85335649-F52A-4B4B-926E-D62126A5361D}" srcId="{6E9BAFAA-C036-4754-9232-519FCBAECE5F}" destId="{8D382BFC-7447-4DC2-A9C3-9ECE5DCE414C}" srcOrd="2" destOrd="0" parTransId="{DB70C89F-4BA7-4160-816F-57AA1EB6FB60}" sibTransId="{7E9C0663-187C-49A2-A6FA-CDA6C2D878B7}"/>
    <dgm:cxn modelId="{CFE64F6D-2872-4889-837E-97B961FDB3A2}" type="presOf" srcId="{1F99C216-19ED-4413-8D97-EB289201B1A7}" destId="{C2704DB7-713A-43AB-98F4-F9BD01C49C9C}" srcOrd="0" destOrd="2" presId="urn:microsoft.com/office/officeart/2005/8/layout/vList5"/>
    <dgm:cxn modelId="{E784DF1B-6A09-4AE4-A5A9-0BEF4689DD84}" type="presOf" srcId="{D2ABE7E4-975E-4221-B070-9090E6D67041}" destId="{9E0F82B9-4268-4A91-866E-A8720EB1EAFC}" srcOrd="0" destOrd="1" presId="urn:microsoft.com/office/officeart/2005/8/layout/vList5"/>
    <dgm:cxn modelId="{F1C9F0CF-3100-4FB7-BEE9-171D853A89AF}" srcId="{6E9BAFAA-C036-4754-9232-519FCBAECE5F}" destId="{D2ABE7E4-975E-4221-B070-9090E6D67041}" srcOrd="1" destOrd="0" parTransId="{020DEDF7-0F33-46C6-8DFF-0D2900435FA3}" sibTransId="{83B8154C-5360-40F4-A9C7-97734D706566}"/>
    <dgm:cxn modelId="{01AB71DC-0EA3-4E75-8CF4-7DAE6FEF698A}" srcId="{AC07B20E-9D81-4E2E-B04A-8B5AEF9B593C}" destId="{3E7E530F-3C54-4941-A4D5-D5AD96AA7036}" srcOrd="3" destOrd="0" parTransId="{12DB386C-65EC-4B29-9EAC-31299461E712}" sibTransId="{841532AE-3F05-4F69-8736-471F02937D7F}"/>
    <dgm:cxn modelId="{03E963AD-D40F-4ABB-B78F-9C70AFCF35E8}" srcId="{6E9BAFAA-C036-4754-9232-519FCBAECE5F}" destId="{B13901C4-0E92-421C-BF84-62F75D3FD2F3}" srcOrd="8" destOrd="0" parTransId="{5C8F33C4-3276-4B49-9A7C-F6E2C6A86214}" sibTransId="{2A206407-998D-468F-866F-1583EEFF39EA}"/>
    <dgm:cxn modelId="{7FAEB076-8E4F-4C1C-BD61-C48AE194EAFE}" srcId="{6E9BAFAA-C036-4754-9232-519FCBAECE5F}" destId="{0AB34F24-C44C-464C-91E6-B80C4612EC41}" srcOrd="5" destOrd="0" parTransId="{0013FDB2-DC9D-4F3D-91E2-10FF70C5E08E}" sibTransId="{211CE2DB-0933-48C7-8909-D840048AEF32}"/>
    <dgm:cxn modelId="{C4391671-19B0-43D7-A933-06276D60A5CF}" srcId="{AC07B20E-9D81-4E2E-B04A-8B5AEF9B593C}" destId="{3AB86A24-42A8-471F-9530-9C6FEA0E1C45}" srcOrd="0" destOrd="0" parTransId="{28F63F42-36ED-4EA4-8DD0-280D8918E3BB}" sibTransId="{9F7C7C3A-E637-4294-AA67-B22F6EEEF62B}"/>
    <dgm:cxn modelId="{22DD1145-44AA-4DAB-8266-86BC1607EB17}" type="presParOf" srcId="{890D5E1D-36C4-4D58-9642-75BCD559A33F}" destId="{28CC42F7-A985-4B3E-BA8B-343136BF8B72}" srcOrd="0" destOrd="0" presId="urn:microsoft.com/office/officeart/2005/8/layout/vList5"/>
    <dgm:cxn modelId="{FB9CB5B5-31BE-4E10-9CA2-498C2078CAA3}" type="presParOf" srcId="{28CC42F7-A985-4B3E-BA8B-343136BF8B72}" destId="{537FFCD0-9EB6-41E1-8DBF-E39FDB64BF0F}" srcOrd="0" destOrd="0" presId="urn:microsoft.com/office/officeart/2005/8/layout/vList5"/>
    <dgm:cxn modelId="{6204925D-3ACE-423D-9160-E3190DA42329}" type="presParOf" srcId="{28CC42F7-A985-4B3E-BA8B-343136BF8B72}" destId="{585D246B-CD43-47CB-B5AA-63DF574F0C97}" srcOrd="1" destOrd="0" presId="urn:microsoft.com/office/officeart/2005/8/layout/vList5"/>
    <dgm:cxn modelId="{D1A6339E-9774-4A70-A898-D3E8F45FDA8A}" type="presParOf" srcId="{890D5E1D-36C4-4D58-9642-75BCD559A33F}" destId="{C481FD4D-0236-47B1-A389-CE91F235AD14}" srcOrd="1" destOrd="0" presId="urn:microsoft.com/office/officeart/2005/8/layout/vList5"/>
    <dgm:cxn modelId="{91E7D933-B5D5-4540-8AE1-D4291D9660C4}" type="presParOf" srcId="{890D5E1D-36C4-4D58-9642-75BCD559A33F}" destId="{EC986748-4FFE-463A-B705-A3EB8372C607}" srcOrd="2" destOrd="0" presId="urn:microsoft.com/office/officeart/2005/8/layout/vList5"/>
    <dgm:cxn modelId="{3336231E-FC12-4897-B60E-18E370A0CB13}" type="presParOf" srcId="{EC986748-4FFE-463A-B705-A3EB8372C607}" destId="{6BCFD842-180B-4704-B898-38DCEFACA58F}" srcOrd="0" destOrd="0" presId="urn:microsoft.com/office/officeart/2005/8/layout/vList5"/>
    <dgm:cxn modelId="{0DDB75E1-179E-4975-BA4C-B2378EACF5AF}" type="presParOf" srcId="{EC986748-4FFE-463A-B705-A3EB8372C607}" destId="{C2704DB7-713A-43AB-98F4-F9BD01C49C9C}" srcOrd="1" destOrd="0" presId="urn:microsoft.com/office/officeart/2005/8/layout/vList5"/>
    <dgm:cxn modelId="{B0CA7D07-FF0F-4E11-8EC9-C1AF02288992}" type="presParOf" srcId="{890D5E1D-36C4-4D58-9642-75BCD559A33F}" destId="{E73BF122-186C-4C68-8AF2-3CF391638318}" srcOrd="3" destOrd="0" presId="urn:microsoft.com/office/officeart/2005/8/layout/vList5"/>
    <dgm:cxn modelId="{2B020625-9BE8-4918-8FC5-FFB779AF342E}" type="presParOf" srcId="{890D5E1D-36C4-4D58-9642-75BCD559A33F}" destId="{9BB5C611-B9E6-4785-BE90-2FB4DA9864E2}" srcOrd="4" destOrd="0" presId="urn:microsoft.com/office/officeart/2005/8/layout/vList5"/>
    <dgm:cxn modelId="{F2EFE961-14D3-4F9F-85A2-F4C978AE18C6}" type="presParOf" srcId="{9BB5C611-B9E6-4785-BE90-2FB4DA9864E2}" destId="{92B6B765-4774-46B9-8D65-5D61024AA9E2}" srcOrd="0" destOrd="0" presId="urn:microsoft.com/office/officeart/2005/8/layout/vList5"/>
    <dgm:cxn modelId="{72E66F6D-F239-40A6-A19F-0C80143C351D}" type="presParOf" srcId="{9BB5C611-B9E6-4785-BE90-2FB4DA9864E2}" destId="{9E0F82B9-4268-4A91-866E-A8720EB1EA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B62EC4-A3CC-4F4D-B398-8948A38FF95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A0A902-CF7C-48CC-AF36-39A0E345C0C2}">
      <dgm:prSet phldrT="[Текст]" custT="1"/>
      <dgm:spPr/>
      <dgm:t>
        <a:bodyPr/>
        <a:lstStyle/>
        <a:p>
          <a:r>
            <a:rPr lang="ru-RU" sz="2800" b="1" dirty="0" err="1" smtClean="0"/>
            <a:t>Формативное</a:t>
          </a:r>
          <a:r>
            <a:rPr lang="ru-RU" sz="2800" b="1" dirty="0" smtClean="0"/>
            <a:t> оценивание рефлексивного отчета </a:t>
          </a:r>
          <a:endParaRPr lang="ru-RU" sz="2800" b="1" dirty="0"/>
        </a:p>
      </dgm:t>
    </dgm:pt>
    <dgm:pt modelId="{5FFC2BA7-0961-413D-A2CE-F53314288B5F}" type="parTrans" cxnId="{05FF6B66-EBA4-4FDC-ADF7-9B5C92B7EBCC}">
      <dgm:prSet/>
      <dgm:spPr/>
      <dgm:t>
        <a:bodyPr/>
        <a:lstStyle/>
        <a:p>
          <a:endParaRPr lang="ru-RU"/>
        </a:p>
      </dgm:t>
    </dgm:pt>
    <dgm:pt modelId="{1C803245-78C0-46F4-8754-6B759714E3F6}" type="sibTrans" cxnId="{05FF6B66-EBA4-4FDC-ADF7-9B5C92B7EBCC}">
      <dgm:prSet/>
      <dgm:spPr/>
      <dgm:t>
        <a:bodyPr/>
        <a:lstStyle/>
        <a:p>
          <a:endParaRPr lang="ru-RU"/>
        </a:p>
      </dgm:t>
    </dgm:pt>
    <dgm:pt modelId="{A9520967-B45D-49B6-84A1-591E13CCCB54}">
      <dgm:prSet phldrT="[Текст]" custT="1"/>
      <dgm:spPr/>
      <dgm:t>
        <a:bodyPr/>
        <a:lstStyle/>
        <a:p>
          <a:r>
            <a:rPr lang="ru-RU" sz="2000" dirty="0" smtClean="0"/>
            <a:t>Детальное ознакомление с отчетом</a:t>
          </a:r>
          <a:endParaRPr lang="ru-RU" sz="2000" dirty="0"/>
        </a:p>
      </dgm:t>
    </dgm:pt>
    <dgm:pt modelId="{E28EF035-3ED8-4930-8F25-59717AA0AB13}" type="parTrans" cxnId="{8213F5D7-6255-43E0-AB2A-D15589A1DFBB}">
      <dgm:prSet/>
      <dgm:spPr/>
      <dgm:t>
        <a:bodyPr/>
        <a:lstStyle/>
        <a:p>
          <a:endParaRPr lang="ru-RU"/>
        </a:p>
      </dgm:t>
    </dgm:pt>
    <dgm:pt modelId="{D2D75A18-5657-4F72-BCB8-D86ADED6AE4A}" type="sibTrans" cxnId="{8213F5D7-6255-43E0-AB2A-D15589A1DFBB}">
      <dgm:prSet/>
      <dgm:spPr/>
      <dgm:t>
        <a:bodyPr/>
        <a:lstStyle/>
        <a:p>
          <a:endParaRPr lang="ru-RU"/>
        </a:p>
      </dgm:t>
    </dgm:pt>
    <dgm:pt modelId="{F367484C-74C2-49BB-BCEC-CBAB64B7EFB7}">
      <dgm:prSet phldrT="[Текст]" custT="1"/>
      <dgm:spPr/>
      <dgm:t>
        <a:bodyPr/>
        <a:lstStyle/>
        <a:p>
          <a:r>
            <a:rPr lang="ru-RU" sz="1800" dirty="0" smtClean="0"/>
            <a:t>Определение соответствия требованиям отчета</a:t>
          </a:r>
          <a:endParaRPr lang="ru-RU" sz="1800" dirty="0"/>
        </a:p>
      </dgm:t>
    </dgm:pt>
    <dgm:pt modelId="{AF5A3325-1E9F-4FA7-BD96-E7CBDDF31E87}" type="parTrans" cxnId="{941BE19D-4A7A-4405-AB81-62E09218950E}">
      <dgm:prSet/>
      <dgm:spPr/>
      <dgm:t>
        <a:bodyPr/>
        <a:lstStyle/>
        <a:p>
          <a:endParaRPr lang="ru-RU"/>
        </a:p>
      </dgm:t>
    </dgm:pt>
    <dgm:pt modelId="{9B495947-E9C9-4B3B-AB0D-F77C4BE3E920}" type="sibTrans" cxnId="{941BE19D-4A7A-4405-AB81-62E09218950E}">
      <dgm:prSet/>
      <dgm:spPr/>
      <dgm:t>
        <a:bodyPr/>
        <a:lstStyle/>
        <a:p>
          <a:endParaRPr lang="ru-RU"/>
        </a:p>
      </dgm:t>
    </dgm:pt>
    <dgm:pt modelId="{2B4AD171-348E-4464-A847-ED4F7B15E885}">
      <dgm:prSet phldrT="[Текст]"/>
      <dgm:spPr/>
      <dgm:t>
        <a:bodyPr/>
        <a:lstStyle/>
        <a:p>
          <a:r>
            <a:rPr lang="ru-RU" b="1" dirty="0" smtClean="0"/>
            <a:t>Определение доказательств рефлексии по каждому из разделов </a:t>
          </a:r>
          <a:endParaRPr lang="ru-RU" b="1" dirty="0"/>
        </a:p>
      </dgm:t>
    </dgm:pt>
    <dgm:pt modelId="{DDF225DC-4FBE-4666-B2D2-1E72930B488E}" type="parTrans" cxnId="{5D1CF365-9D75-4947-BD4B-A90A283731D8}">
      <dgm:prSet/>
      <dgm:spPr/>
      <dgm:t>
        <a:bodyPr/>
        <a:lstStyle/>
        <a:p>
          <a:endParaRPr lang="ru-RU"/>
        </a:p>
      </dgm:t>
    </dgm:pt>
    <dgm:pt modelId="{8206F151-21B6-4741-A472-5D2A7B8C56D5}" type="sibTrans" cxnId="{5D1CF365-9D75-4947-BD4B-A90A283731D8}">
      <dgm:prSet/>
      <dgm:spPr/>
      <dgm:t>
        <a:bodyPr/>
        <a:lstStyle/>
        <a:p>
          <a:endParaRPr lang="ru-RU"/>
        </a:p>
      </dgm:t>
    </dgm:pt>
    <dgm:pt modelId="{DC396441-09B9-4262-B99C-6494C48761AC}">
      <dgm:prSet phldrT="[Текст]"/>
      <dgm:spPr/>
      <dgm:t>
        <a:bodyPr/>
        <a:lstStyle/>
        <a:p>
          <a:endParaRPr lang="ru-RU" b="1" dirty="0"/>
        </a:p>
      </dgm:t>
    </dgm:pt>
    <dgm:pt modelId="{251F8861-6A9A-4491-8A66-99E30FE3AC38}" type="parTrans" cxnId="{93B1C8CC-F9BC-4F8C-96C8-96CAD4CB7B46}">
      <dgm:prSet/>
      <dgm:spPr/>
      <dgm:t>
        <a:bodyPr/>
        <a:lstStyle/>
        <a:p>
          <a:endParaRPr lang="ru-RU"/>
        </a:p>
      </dgm:t>
    </dgm:pt>
    <dgm:pt modelId="{72ADF3DB-0268-4B45-8243-56B259E8327C}" type="sibTrans" cxnId="{93B1C8CC-F9BC-4F8C-96C8-96CAD4CB7B46}">
      <dgm:prSet/>
      <dgm:spPr/>
      <dgm:t>
        <a:bodyPr/>
        <a:lstStyle/>
        <a:p>
          <a:endParaRPr lang="ru-RU"/>
        </a:p>
      </dgm:t>
    </dgm:pt>
    <dgm:pt modelId="{EF1D0ECF-8064-47B5-9252-23C47C8B2234}">
      <dgm:prSet phldrT="[Текст]" custT="1"/>
      <dgm:spPr/>
      <dgm:t>
        <a:bodyPr/>
        <a:lstStyle/>
        <a:p>
          <a:r>
            <a:rPr lang="kk-KZ" sz="2400" b="1" dirty="0" smtClean="0"/>
            <a:t>Рекомендации</a:t>
          </a:r>
          <a:endParaRPr lang="ru-RU" sz="2400" b="1" dirty="0"/>
        </a:p>
      </dgm:t>
    </dgm:pt>
    <dgm:pt modelId="{C84FB203-E4D3-47A4-9E37-4DFAFB7726E3}" type="parTrans" cxnId="{7D77C238-5364-40D7-AFB7-D4D8BC4B4683}">
      <dgm:prSet/>
      <dgm:spPr/>
      <dgm:t>
        <a:bodyPr/>
        <a:lstStyle/>
        <a:p>
          <a:endParaRPr lang="ru-RU"/>
        </a:p>
      </dgm:t>
    </dgm:pt>
    <dgm:pt modelId="{5BE78B47-A39A-4350-A4E5-7664F4E39E87}" type="sibTrans" cxnId="{7D77C238-5364-40D7-AFB7-D4D8BC4B4683}">
      <dgm:prSet/>
      <dgm:spPr/>
      <dgm:t>
        <a:bodyPr/>
        <a:lstStyle/>
        <a:p>
          <a:endParaRPr lang="ru-RU"/>
        </a:p>
      </dgm:t>
    </dgm:pt>
    <dgm:pt modelId="{5252BCBD-2D57-4DA4-AF04-B112A5DE7D2A}">
      <dgm:prSet phldrT="[Текст]"/>
      <dgm:spPr/>
      <dgm:t>
        <a:bodyPr/>
        <a:lstStyle/>
        <a:p>
          <a:r>
            <a:rPr lang="kk-KZ" b="1" dirty="0" smtClean="0"/>
            <a:t> </a:t>
          </a:r>
          <a:r>
            <a:rPr lang="ru-RU" dirty="0" smtClean="0"/>
            <a:t>определить влияние результатов исследования урока на развитие собственной практики и практики коллег</a:t>
          </a:r>
          <a:endParaRPr lang="ru-RU" b="1" dirty="0"/>
        </a:p>
      </dgm:t>
    </dgm:pt>
    <dgm:pt modelId="{1C87711D-9B0B-4C6E-B6FB-9E6905D7B38F}" type="parTrans" cxnId="{D11DAFA7-128D-4EE2-9C1B-3EA53A493716}">
      <dgm:prSet/>
      <dgm:spPr/>
      <dgm:t>
        <a:bodyPr/>
        <a:lstStyle/>
        <a:p>
          <a:endParaRPr lang="ru-RU"/>
        </a:p>
      </dgm:t>
    </dgm:pt>
    <dgm:pt modelId="{9981F3CF-D663-4510-8B3B-273DEF83637D}" type="sibTrans" cxnId="{D11DAFA7-128D-4EE2-9C1B-3EA53A493716}">
      <dgm:prSet/>
      <dgm:spPr/>
      <dgm:t>
        <a:bodyPr/>
        <a:lstStyle/>
        <a:p>
          <a:endParaRPr lang="ru-RU"/>
        </a:p>
      </dgm:t>
    </dgm:pt>
    <dgm:pt modelId="{F8F18A8B-1B6D-40D4-9E5C-85E482DB7FC0}">
      <dgm:prSet phldrT="[Текст]"/>
      <dgm:spPr/>
      <dgm:t>
        <a:bodyPr/>
        <a:lstStyle/>
        <a:p>
          <a:r>
            <a:rPr lang="ru-RU" dirty="0" smtClean="0"/>
            <a:t>формулировать  выводы об эффективности планирования исследования урока</a:t>
          </a:r>
          <a:endParaRPr lang="ru-RU" dirty="0"/>
        </a:p>
      </dgm:t>
    </dgm:pt>
    <dgm:pt modelId="{4BA491CD-EC86-4C0B-9025-DD78FA7CD3EB}" type="parTrans" cxnId="{3F782990-E846-49CE-A7C4-F0D484E0F7C6}">
      <dgm:prSet/>
      <dgm:spPr/>
      <dgm:t>
        <a:bodyPr/>
        <a:lstStyle/>
        <a:p>
          <a:endParaRPr lang="ru-RU"/>
        </a:p>
      </dgm:t>
    </dgm:pt>
    <dgm:pt modelId="{C3D456F0-9579-412F-98DB-F20B9BD76BD0}" type="sibTrans" cxnId="{3F782990-E846-49CE-A7C4-F0D484E0F7C6}">
      <dgm:prSet/>
      <dgm:spPr/>
      <dgm:t>
        <a:bodyPr/>
        <a:lstStyle/>
        <a:p>
          <a:endParaRPr lang="ru-RU"/>
        </a:p>
      </dgm:t>
    </dgm:pt>
    <dgm:pt modelId="{CB4426D4-B21D-4309-82B8-3F86D1E2BAC5}">
      <dgm:prSet phldrT="[Текст]"/>
      <dgm:spPr/>
      <dgm:t>
        <a:bodyPr/>
        <a:lstStyle/>
        <a:p>
          <a:r>
            <a:rPr lang="ru-RU" dirty="0" smtClean="0"/>
            <a:t>об планировании конкретных изменений на основе исследования урока</a:t>
          </a:r>
          <a:endParaRPr lang="ru-RU" dirty="0"/>
        </a:p>
      </dgm:t>
    </dgm:pt>
    <dgm:pt modelId="{6312C863-584A-42F8-BD14-ED188B936D82}" type="parTrans" cxnId="{C6A8B08A-E1A5-4D66-B64A-ED9DE963F8EF}">
      <dgm:prSet/>
      <dgm:spPr/>
      <dgm:t>
        <a:bodyPr/>
        <a:lstStyle/>
        <a:p>
          <a:endParaRPr lang="ru-RU"/>
        </a:p>
      </dgm:t>
    </dgm:pt>
    <dgm:pt modelId="{43513414-7765-4613-8F67-6B9390C8C938}" type="sibTrans" cxnId="{C6A8B08A-E1A5-4D66-B64A-ED9DE963F8EF}">
      <dgm:prSet/>
      <dgm:spPr/>
      <dgm:t>
        <a:bodyPr/>
        <a:lstStyle/>
        <a:p>
          <a:endParaRPr lang="ru-RU"/>
        </a:p>
      </dgm:t>
    </dgm:pt>
    <dgm:pt modelId="{D97C9991-DFE0-4AD7-B513-BE376FEF8264}" type="pres">
      <dgm:prSet presAssocID="{9BB62EC4-A3CC-4F4D-B398-8948A38FF9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B7B93-1458-49A0-BAA0-B8A8D09FF828}" type="pres">
      <dgm:prSet presAssocID="{5252BCBD-2D57-4DA4-AF04-B112A5DE7D2A}" presName="boxAndChildren" presStyleCnt="0"/>
      <dgm:spPr/>
    </dgm:pt>
    <dgm:pt modelId="{6CC60FF4-2342-4912-B2F5-BEADC35842B7}" type="pres">
      <dgm:prSet presAssocID="{5252BCBD-2D57-4DA4-AF04-B112A5DE7D2A}" presName="parentTextBox" presStyleLbl="node1" presStyleIdx="0" presStyleCnt="3"/>
      <dgm:spPr/>
      <dgm:t>
        <a:bodyPr/>
        <a:lstStyle/>
        <a:p>
          <a:endParaRPr lang="ru-RU"/>
        </a:p>
      </dgm:t>
    </dgm:pt>
    <dgm:pt modelId="{70E927FD-ED01-4795-BD92-17F4173402E8}" type="pres">
      <dgm:prSet presAssocID="{5252BCBD-2D57-4DA4-AF04-B112A5DE7D2A}" presName="entireBox" presStyleLbl="node1" presStyleIdx="0" presStyleCnt="3"/>
      <dgm:spPr/>
      <dgm:t>
        <a:bodyPr/>
        <a:lstStyle/>
        <a:p>
          <a:endParaRPr lang="ru-RU"/>
        </a:p>
      </dgm:t>
    </dgm:pt>
    <dgm:pt modelId="{1CA7A876-7A52-48C3-94F3-5D611D39DFC9}" type="pres">
      <dgm:prSet presAssocID="{5252BCBD-2D57-4DA4-AF04-B112A5DE7D2A}" presName="descendantBox" presStyleCnt="0"/>
      <dgm:spPr/>
    </dgm:pt>
    <dgm:pt modelId="{9E974F8F-A177-41EC-BAA8-EC35E8FBF9BC}" type="pres">
      <dgm:prSet presAssocID="{F8F18A8B-1B6D-40D4-9E5C-85E482DB7FC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F625A-D05D-4758-A3C3-2BD6A005DE59}" type="pres">
      <dgm:prSet presAssocID="{CB4426D4-B21D-4309-82B8-3F86D1E2BAC5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9734A-B2A2-4A5C-8B65-490B6F085800}" type="pres">
      <dgm:prSet presAssocID="{8206F151-21B6-4741-A472-5D2A7B8C56D5}" presName="sp" presStyleCnt="0"/>
      <dgm:spPr/>
    </dgm:pt>
    <dgm:pt modelId="{286F8A72-E282-49E3-B6C4-A7D3A4583F49}" type="pres">
      <dgm:prSet presAssocID="{2B4AD171-348E-4464-A847-ED4F7B15E885}" presName="arrowAndChildren" presStyleCnt="0"/>
      <dgm:spPr/>
    </dgm:pt>
    <dgm:pt modelId="{03479BB7-5421-49B9-AC4B-A839A6F5644C}" type="pres">
      <dgm:prSet presAssocID="{2B4AD171-348E-4464-A847-ED4F7B15E88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167D9609-B25D-4D80-BC89-0E3F7A8C3753}" type="pres">
      <dgm:prSet presAssocID="{2B4AD171-348E-4464-A847-ED4F7B15E885}" presName="arrow" presStyleLbl="node1" presStyleIdx="1" presStyleCnt="3"/>
      <dgm:spPr/>
      <dgm:t>
        <a:bodyPr/>
        <a:lstStyle/>
        <a:p>
          <a:endParaRPr lang="ru-RU"/>
        </a:p>
      </dgm:t>
    </dgm:pt>
    <dgm:pt modelId="{CD28B1B0-9EA6-4E1D-8423-F75761ED4B12}" type="pres">
      <dgm:prSet presAssocID="{2B4AD171-348E-4464-A847-ED4F7B15E885}" presName="descendantArrow" presStyleCnt="0"/>
      <dgm:spPr/>
    </dgm:pt>
    <dgm:pt modelId="{EF9ACF4C-7092-41B2-9D78-69CDA07C9930}" type="pres">
      <dgm:prSet presAssocID="{DC396441-09B9-4262-B99C-6494C48761A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65BE9-63AC-4F37-96BE-3907EAC2C449}" type="pres">
      <dgm:prSet presAssocID="{EF1D0ECF-8064-47B5-9252-23C47C8B2234}" presName="childTextArrow" presStyleLbl="fgAccFollowNode1" presStyleIdx="3" presStyleCnt="6" custScaleX="2000000" custLinFactNeighborX="-51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C0716-FC27-4559-B318-2579241D9A7E}" type="pres">
      <dgm:prSet presAssocID="{1C803245-78C0-46F4-8754-6B759714E3F6}" presName="sp" presStyleCnt="0"/>
      <dgm:spPr/>
    </dgm:pt>
    <dgm:pt modelId="{A2F2D923-A9ED-4B55-8DE2-A4D467642AB0}" type="pres">
      <dgm:prSet presAssocID="{9DA0A902-CF7C-48CC-AF36-39A0E345C0C2}" presName="arrowAndChildren" presStyleCnt="0"/>
      <dgm:spPr/>
    </dgm:pt>
    <dgm:pt modelId="{C650D76B-0A71-44BD-B4C3-7C865271E467}" type="pres">
      <dgm:prSet presAssocID="{9DA0A902-CF7C-48CC-AF36-39A0E345C0C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B67A0437-F501-48B3-8899-CA8BE3446BF0}" type="pres">
      <dgm:prSet presAssocID="{9DA0A902-CF7C-48CC-AF36-39A0E345C0C2}" presName="arrow" presStyleLbl="node1" presStyleIdx="2" presStyleCnt="3"/>
      <dgm:spPr/>
      <dgm:t>
        <a:bodyPr/>
        <a:lstStyle/>
        <a:p>
          <a:endParaRPr lang="ru-RU"/>
        </a:p>
      </dgm:t>
    </dgm:pt>
    <dgm:pt modelId="{05975F53-314C-4776-A1D7-FB8A69099088}" type="pres">
      <dgm:prSet presAssocID="{9DA0A902-CF7C-48CC-AF36-39A0E345C0C2}" presName="descendantArrow" presStyleCnt="0"/>
      <dgm:spPr/>
    </dgm:pt>
    <dgm:pt modelId="{66AD80D9-AAD9-4F6A-9082-1741CBD92150}" type="pres">
      <dgm:prSet presAssocID="{A9520967-B45D-49B6-84A1-591E13CCCB54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BBF62-ECF5-4CEA-97A6-CE62DBE38F25}" type="pres">
      <dgm:prSet presAssocID="{F367484C-74C2-49BB-BCEC-CBAB64B7EFB7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0A84A7-45A1-4E3F-B101-1E13C199CA77}" type="presOf" srcId="{DC396441-09B9-4262-B99C-6494C48761AC}" destId="{EF9ACF4C-7092-41B2-9D78-69CDA07C9930}" srcOrd="0" destOrd="0" presId="urn:microsoft.com/office/officeart/2005/8/layout/process4"/>
    <dgm:cxn modelId="{05FF6B66-EBA4-4FDC-ADF7-9B5C92B7EBCC}" srcId="{9BB62EC4-A3CC-4F4D-B398-8948A38FF95A}" destId="{9DA0A902-CF7C-48CC-AF36-39A0E345C0C2}" srcOrd="0" destOrd="0" parTransId="{5FFC2BA7-0961-413D-A2CE-F53314288B5F}" sibTransId="{1C803245-78C0-46F4-8754-6B759714E3F6}"/>
    <dgm:cxn modelId="{317B41B4-EFE8-4942-B5C4-DF82C06DCA0F}" type="presOf" srcId="{5252BCBD-2D57-4DA4-AF04-B112A5DE7D2A}" destId="{6CC60FF4-2342-4912-B2F5-BEADC35842B7}" srcOrd="0" destOrd="0" presId="urn:microsoft.com/office/officeart/2005/8/layout/process4"/>
    <dgm:cxn modelId="{7823ABD9-7CB7-4B55-811B-DDACB1896FFD}" type="presOf" srcId="{9DA0A902-CF7C-48CC-AF36-39A0E345C0C2}" destId="{C650D76B-0A71-44BD-B4C3-7C865271E467}" srcOrd="0" destOrd="0" presId="urn:microsoft.com/office/officeart/2005/8/layout/process4"/>
    <dgm:cxn modelId="{4E35F7FF-440C-4CE7-9A43-9276AABF650C}" type="presOf" srcId="{5252BCBD-2D57-4DA4-AF04-B112A5DE7D2A}" destId="{70E927FD-ED01-4795-BD92-17F4173402E8}" srcOrd="1" destOrd="0" presId="urn:microsoft.com/office/officeart/2005/8/layout/process4"/>
    <dgm:cxn modelId="{E6233A30-4A07-4996-A0D4-564D64F4493B}" type="presOf" srcId="{F367484C-74C2-49BB-BCEC-CBAB64B7EFB7}" destId="{26ABBF62-ECF5-4CEA-97A6-CE62DBE38F25}" srcOrd="0" destOrd="0" presId="urn:microsoft.com/office/officeart/2005/8/layout/process4"/>
    <dgm:cxn modelId="{F9D30D03-8482-4C98-B217-BFA29923CA62}" type="presOf" srcId="{9BB62EC4-A3CC-4F4D-B398-8948A38FF95A}" destId="{D97C9991-DFE0-4AD7-B513-BE376FEF8264}" srcOrd="0" destOrd="0" presId="urn:microsoft.com/office/officeart/2005/8/layout/process4"/>
    <dgm:cxn modelId="{D11DAFA7-128D-4EE2-9C1B-3EA53A493716}" srcId="{9BB62EC4-A3CC-4F4D-B398-8948A38FF95A}" destId="{5252BCBD-2D57-4DA4-AF04-B112A5DE7D2A}" srcOrd="2" destOrd="0" parTransId="{1C87711D-9B0B-4C6E-B6FB-9E6905D7B38F}" sibTransId="{9981F3CF-D663-4510-8B3B-273DEF83637D}"/>
    <dgm:cxn modelId="{EC6CE512-2CA5-495B-A1A7-479940784816}" type="presOf" srcId="{9DA0A902-CF7C-48CC-AF36-39A0E345C0C2}" destId="{B67A0437-F501-48B3-8899-CA8BE3446BF0}" srcOrd="1" destOrd="0" presId="urn:microsoft.com/office/officeart/2005/8/layout/process4"/>
    <dgm:cxn modelId="{C6A8B08A-E1A5-4D66-B64A-ED9DE963F8EF}" srcId="{5252BCBD-2D57-4DA4-AF04-B112A5DE7D2A}" destId="{CB4426D4-B21D-4309-82B8-3F86D1E2BAC5}" srcOrd="1" destOrd="0" parTransId="{6312C863-584A-42F8-BD14-ED188B936D82}" sibTransId="{43513414-7765-4613-8F67-6B9390C8C938}"/>
    <dgm:cxn modelId="{3F782990-E846-49CE-A7C4-F0D484E0F7C6}" srcId="{5252BCBD-2D57-4DA4-AF04-B112A5DE7D2A}" destId="{F8F18A8B-1B6D-40D4-9E5C-85E482DB7FC0}" srcOrd="0" destOrd="0" parTransId="{4BA491CD-EC86-4C0B-9025-DD78FA7CD3EB}" sibTransId="{C3D456F0-9579-412F-98DB-F20B9BD76BD0}"/>
    <dgm:cxn modelId="{8213F5D7-6255-43E0-AB2A-D15589A1DFBB}" srcId="{9DA0A902-CF7C-48CC-AF36-39A0E345C0C2}" destId="{A9520967-B45D-49B6-84A1-591E13CCCB54}" srcOrd="0" destOrd="0" parTransId="{E28EF035-3ED8-4930-8F25-59717AA0AB13}" sibTransId="{D2D75A18-5657-4F72-BCB8-D86ADED6AE4A}"/>
    <dgm:cxn modelId="{7D77C238-5364-40D7-AFB7-D4D8BC4B4683}" srcId="{2B4AD171-348E-4464-A847-ED4F7B15E885}" destId="{EF1D0ECF-8064-47B5-9252-23C47C8B2234}" srcOrd="1" destOrd="0" parTransId="{C84FB203-E4D3-47A4-9E37-4DFAFB7726E3}" sibTransId="{5BE78B47-A39A-4350-A4E5-7664F4E39E87}"/>
    <dgm:cxn modelId="{8A22B71F-E120-4D62-857A-687935AC94E3}" type="presOf" srcId="{2B4AD171-348E-4464-A847-ED4F7B15E885}" destId="{167D9609-B25D-4D80-BC89-0E3F7A8C3753}" srcOrd="1" destOrd="0" presId="urn:microsoft.com/office/officeart/2005/8/layout/process4"/>
    <dgm:cxn modelId="{3A764250-944F-4A05-A9ED-BD02AFCDD1B6}" type="presOf" srcId="{CB4426D4-B21D-4309-82B8-3F86D1E2BAC5}" destId="{D24F625A-D05D-4758-A3C3-2BD6A005DE59}" srcOrd="0" destOrd="0" presId="urn:microsoft.com/office/officeart/2005/8/layout/process4"/>
    <dgm:cxn modelId="{941BE19D-4A7A-4405-AB81-62E09218950E}" srcId="{9DA0A902-CF7C-48CC-AF36-39A0E345C0C2}" destId="{F367484C-74C2-49BB-BCEC-CBAB64B7EFB7}" srcOrd="1" destOrd="0" parTransId="{AF5A3325-1E9F-4FA7-BD96-E7CBDDF31E87}" sibTransId="{9B495947-E9C9-4B3B-AB0D-F77C4BE3E920}"/>
    <dgm:cxn modelId="{93B1C8CC-F9BC-4F8C-96C8-96CAD4CB7B46}" srcId="{2B4AD171-348E-4464-A847-ED4F7B15E885}" destId="{DC396441-09B9-4262-B99C-6494C48761AC}" srcOrd="0" destOrd="0" parTransId="{251F8861-6A9A-4491-8A66-99E30FE3AC38}" sibTransId="{72ADF3DB-0268-4B45-8243-56B259E8327C}"/>
    <dgm:cxn modelId="{BD4F4A54-E737-4CB6-AF99-3D5F0F62A316}" type="presOf" srcId="{EF1D0ECF-8064-47B5-9252-23C47C8B2234}" destId="{8A665BE9-63AC-4F37-96BE-3907EAC2C449}" srcOrd="0" destOrd="0" presId="urn:microsoft.com/office/officeart/2005/8/layout/process4"/>
    <dgm:cxn modelId="{AD059C34-03C9-4E64-AE39-DCD8272F3979}" type="presOf" srcId="{A9520967-B45D-49B6-84A1-591E13CCCB54}" destId="{66AD80D9-AAD9-4F6A-9082-1741CBD92150}" srcOrd="0" destOrd="0" presId="urn:microsoft.com/office/officeart/2005/8/layout/process4"/>
    <dgm:cxn modelId="{5ADFC5F8-08F2-4646-A9C6-35ACD23DE636}" type="presOf" srcId="{F8F18A8B-1B6D-40D4-9E5C-85E482DB7FC0}" destId="{9E974F8F-A177-41EC-BAA8-EC35E8FBF9BC}" srcOrd="0" destOrd="0" presId="urn:microsoft.com/office/officeart/2005/8/layout/process4"/>
    <dgm:cxn modelId="{5D1CF365-9D75-4947-BD4B-A90A283731D8}" srcId="{9BB62EC4-A3CC-4F4D-B398-8948A38FF95A}" destId="{2B4AD171-348E-4464-A847-ED4F7B15E885}" srcOrd="1" destOrd="0" parTransId="{DDF225DC-4FBE-4666-B2D2-1E72930B488E}" sibTransId="{8206F151-21B6-4741-A472-5D2A7B8C56D5}"/>
    <dgm:cxn modelId="{86CEED92-B0C0-4AD5-B8F4-12F7460C6868}" type="presOf" srcId="{2B4AD171-348E-4464-A847-ED4F7B15E885}" destId="{03479BB7-5421-49B9-AC4B-A839A6F5644C}" srcOrd="0" destOrd="0" presId="urn:microsoft.com/office/officeart/2005/8/layout/process4"/>
    <dgm:cxn modelId="{66E3F6A8-F2B9-4166-BE7A-B1BD1F62A394}" type="presParOf" srcId="{D97C9991-DFE0-4AD7-B513-BE376FEF8264}" destId="{BA5B7B93-1458-49A0-BAA0-B8A8D09FF828}" srcOrd="0" destOrd="0" presId="urn:microsoft.com/office/officeart/2005/8/layout/process4"/>
    <dgm:cxn modelId="{A4C2826B-D3F7-4168-822C-67BF1BEA4DA3}" type="presParOf" srcId="{BA5B7B93-1458-49A0-BAA0-B8A8D09FF828}" destId="{6CC60FF4-2342-4912-B2F5-BEADC35842B7}" srcOrd="0" destOrd="0" presId="urn:microsoft.com/office/officeart/2005/8/layout/process4"/>
    <dgm:cxn modelId="{E1173170-C1CF-4525-AEC5-72D295D45E59}" type="presParOf" srcId="{BA5B7B93-1458-49A0-BAA0-B8A8D09FF828}" destId="{70E927FD-ED01-4795-BD92-17F4173402E8}" srcOrd="1" destOrd="0" presId="urn:microsoft.com/office/officeart/2005/8/layout/process4"/>
    <dgm:cxn modelId="{771D6EC1-10F3-4422-AE4F-771F82DA15D6}" type="presParOf" srcId="{BA5B7B93-1458-49A0-BAA0-B8A8D09FF828}" destId="{1CA7A876-7A52-48C3-94F3-5D611D39DFC9}" srcOrd="2" destOrd="0" presId="urn:microsoft.com/office/officeart/2005/8/layout/process4"/>
    <dgm:cxn modelId="{25B99E8D-B499-4D0E-A4EC-90264A1A870A}" type="presParOf" srcId="{1CA7A876-7A52-48C3-94F3-5D611D39DFC9}" destId="{9E974F8F-A177-41EC-BAA8-EC35E8FBF9BC}" srcOrd="0" destOrd="0" presId="urn:microsoft.com/office/officeart/2005/8/layout/process4"/>
    <dgm:cxn modelId="{981C2060-4DFF-45BE-8618-D397DF6306BF}" type="presParOf" srcId="{1CA7A876-7A52-48C3-94F3-5D611D39DFC9}" destId="{D24F625A-D05D-4758-A3C3-2BD6A005DE59}" srcOrd="1" destOrd="0" presId="urn:microsoft.com/office/officeart/2005/8/layout/process4"/>
    <dgm:cxn modelId="{66F2B39A-5528-4631-AE1E-33B42CD82B9F}" type="presParOf" srcId="{D97C9991-DFE0-4AD7-B513-BE376FEF8264}" destId="{43E9734A-B2A2-4A5C-8B65-490B6F085800}" srcOrd="1" destOrd="0" presId="urn:microsoft.com/office/officeart/2005/8/layout/process4"/>
    <dgm:cxn modelId="{3FF467AE-55D4-4DBA-BA99-3FC256B7389B}" type="presParOf" srcId="{D97C9991-DFE0-4AD7-B513-BE376FEF8264}" destId="{286F8A72-E282-49E3-B6C4-A7D3A4583F49}" srcOrd="2" destOrd="0" presId="urn:microsoft.com/office/officeart/2005/8/layout/process4"/>
    <dgm:cxn modelId="{4BEAA6AC-1769-43A1-B15C-B01262EA3892}" type="presParOf" srcId="{286F8A72-E282-49E3-B6C4-A7D3A4583F49}" destId="{03479BB7-5421-49B9-AC4B-A839A6F5644C}" srcOrd="0" destOrd="0" presId="urn:microsoft.com/office/officeart/2005/8/layout/process4"/>
    <dgm:cxn modelId="{90AC9860-3142-4864-B2AE-DE12796123B8}" type="presParOf" srcId="{286F8A72-E282-49E3-B6C4-A7D3A4583F49}" destId="{167D9609-B25D-4D80-BC89-0E3F7A8C3753}" srcOrd="1" destOrd="0" presId="urn:microsoft.com/office/officeart/2005/8/layout/process4"/>
    <dgm:cxn modelId="{830B1163-6AB6-4320-8582-D334874CAFB9}" type="presParOf" srcId="{286F8A72-E282-49E3-B6C4-A7D3A4583F49}" destId="{CD28B1B0-9EA6-4E1D-8423-F75761ED4B12}" srcOrd="2" destOrd="0" presId="urn:microsoft.com/office/officeart/2005/8/layout/process4"/>
    <dgm:cxn modelId="{4970211C-087F-4D52-9F90-69B65438A516}" type="presParOf" srcId="{CD28B1B0-9EA6-4E1D-8423-F75761ED4B12}" destId="{EF9ACF4C-7092-41B2-9D78-69CDA07C9930}" srcOrd="0" destOrd="0" presId="urn:microsoft.com/office/officeart/2005/8/layout/process4"/>
    <dgm:cxn modelId="{E34A32D9-829E-4BD3-9B9D-837D981691A1}" type="presParOf" srcId="{CD28B1B0-9EA6-4E1D-8423-F75761ED4B12}" destId="{8A665BE9-63AC-4F37-96BE-3907EAC2C449}" srcOrd="1" destOrd="0" presId="urn:microsoft.com/office/officeart/2005/8/layout/process4"/>
    <dgm:cxn modelId="{B4D1396B-1094-4D9D-998F-4801D940A2E6}" type="presParOf" srcId="{D97C9991-DFE0-4AD7-B513-BE376FEF8264}" destId="{9F9C0716-FC27-4559-B318-2579241D9A7E}" srcOrd="3" destOrd="0" presId="urn:microsoft.com/office/officeart/2005/8/layout/process4"/>
    <dgm:cxn modelId="{DF915A5E-8752-4BB4-9FD2-C4314263B216}" type="presParOf" srcId="{D97C9991-DFE0-4AD7-B513-BE376FEF8264}" destId="{A2F2D923-A9ED-4B55-8DE2-A4D467642AB0}" srcOrd="4" destOrd="0" presId="urn:microsoft.com/office/officeart/2005/8/layout/process4"/>
    <dgm:cxn modelId="{52375162-1B3B-4866-8FFD-A09FE57EDD4D}" type="presParOf" srcId="{A2F2D923-A9ED-4B55-8DE2-A4D467642AB0}" destId="{C650D76B-0A71-44BD-B4C3-7C865271E467}" srcOrd="0" destOrd="0" presId="urn:microsoft.com/office/officeart/2005/8/layout/process4"/>
    <dgm:cxn modelId="{8612514C-A6E2-47E5-8919-6410374171B3}" type="presParOf" srcId="{A2F2D923-A9ED-4B55-8DE2-A4D467642AB0}" destId="{B67A0437-F501-48B3-8899-CA8BE3446BF0}" srcOrd="1" destOrd="0" presId="urn:microsoft.com/office/officeart/2005/8/layout/process4"/>
    <dgm:cxn modelId="{99EF2451-D4B2-4DC9-9D9D-EA2A0A06CB0D}" type="presParOf" srcId="{A2F2D923-A9ED-4B55-8DE2-A4D467642AB0}" destId="{05975F53-314C-4776-A1D7-FB8A69099088}" srcOrd="2" destOrd="0" presId="urn:microsoft.com/office/officeart/2005/8/layout/process4"/>
    <dgm:cxn modelId="{DD330E64-0AC4-49C2-A002-0EA3B281728B}" type="presParOf" srcId="{05975F53-314C-4776-A1D7-FB8A69099088}" destId="{66AD80D9-AAD9-4F6A-9082-1741CBD92150}" srcOrd="0" destOrd="0" presId="urn:microsoft.com/office/officeart/2005/8/layout/process4"/>
    <dgm:cxn modelId="{EE8CB13A-31F1-47AF-882C-B9D6F0F9E43E}" type="presParOf" srcId="{05975F53-314C-4776-A1D7-FB8A69099088}" destId="{26ABBF62-ECF5-4CEA-97A6-CE62DBE38F2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7D3-2D86-4286-87A9-CA89BEBCC9E9}">
      <dsp:nvSpPr>
        <dsp:cNvPr id="0" name=""/>
        <dsp:cNvSpPr/>
      </dsp:nvSpPr>
      <dsp:spPr>
        <a:xfrm>
          <a:off x="2291551" y="40629"/>
          <a:ext cx="1700594" cy="102752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 по наблюдению урока, корректировка листов наблюдения урока.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графиком наблюдения уроков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2341711" y="90789"/>
        <a:ext cx="1600274" cy="927209"/>
      </dsp:txXfrm>
    </dsp:sp>
    <dsp:sp modelId="{8B54A5D4-6BC6-4231-9151-BAF57C8BA59D}">
      <dsp:nvSpPr>
        <dsp:cNvPr id="0" name=""/>
        <dsp:cNvSpPr/>
      </dsp:nvSpPr>
      <dsp:spPr>
        <a:xfrm>
          <a:off x="897687" y="554393"/>
          <a:ext cx="4488322" cy="4488322"/>
        </a:xfrm>
        <a:custGeom>
          <a:avLst/>
          <a:gdLst/>
          <a:ahLst/>
          <a:cxnLst/>
          <a:rect l="0" t="0" r="0" b="0"/>
          <a:pathLst>
            <a:path>
              <a:moveTo>
                <a:pt x="3244829" y="235449"/>
              </a:moveTo>
              <a:arcTo wR="2244161" hR="2244161" stAng="17788850" swAng="7660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9021-5299-47C8-9746-7DAAD8CCA1D7}">
      <dsp:nvSpPr>
        <dsp:cNvPr id="0" name=""/>
        <dsp:cNvSpPr/>
      </dsp:nvSpPr>
      <dsp:spPr>
        <a:xfrm>
          <a:off x="4269139" y="1169736"/>
          <a:ext cx="1632420" cy="101347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 </a:t>
          </a:r>
          <a:r>
            <a:rPr lang="ru-RU" sz="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«Три стадии управления наблюдением: подготовка, наблюдение, обратная связь» 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4318613" y="1219210"/>
        <a:ext cx="1533472" cy="914527"/>
      </dsp:txXfrm>
    </dsp:sp>
    <dsp:sp modelId="{A4E92327-5B1B-4F1D-8DA2-FD46E9FF7BB3}">
      <dsp:nvSpPr>
        <dsp:cNvPr id="0" name=""/>
        <dsp:cNvSpPr/>
      </dsp:nvSpPr>
      <dsp:spPr>
        <a:xfrm>
          <a:off x="897687" y="554393"/>
          <a:ext cx="4488322" cy="4488322"/>
        </a:xfrm>
        <a:custGeom>
          <a:avLst/>
          <a:gdLst/>
          <a:ahLst/>
          <a:cxnLst/>
          <a:rect l="0" t="0" r="0" b="0"/>
          <a:pathLst>
            <a:path>
              <a:moveTo>
                <a:pt x="4455676" y="1862767"/>
              </a:moveTo>
              <a:arcTo wR="2244161" hR="2244161" stAng="21012908" swAng="11259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0F7AC-7F15-4D1F-AAA7-403ADC03C462}">
      <dsp:nvSpPr>
        <dsp:cNvPr id="0" name=""/>
        <dsp:cNvSpPr/>
      </dsp:nvSpPr>
      <dsp:spPr>
        <a:xfrm>
          <a:off x="4263733" y="3383548"/>
          <a:ext cx="1643230" cy="107417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Обучающий семинар по теме «Выводы и рекомендации о продвижении учителя по достижению</a:t>
          </a:r>
          <a:r>
            <a:rPr lang="ru-RU" sz="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ru-RU" sz="900" kern="12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6170" y="3435985"/>
        <a:ext cx="1538356" cy="969300"/>
      </dsp:txXfrm>
    </dsp:sp>
    <dsp:sp modelId="{C0B42D6E-424A-42F1-9ACF-9A09041DA7C5}">
      <dsp:nvSpPr>
        <dsp:cNvPr id="0" name=""/>
        <dsp:cNvSpPr/>
      </dsp:nvSpPr>
      <dsp:spPr>
        <a:xfrm>
          <a:off x="1059466" y="420354"/>
          <a:ext cx="4488322" cy="4488322"/>
        </a:xfrm>
        <a:custGeom>
          <a:avLst/>
          <a:gdLst/>
          <a:ahLst/>
          <a:cxnLst/>
          <a:rect l="0" t="0" r="0" b="0"/>
          <a:pathLst>
            <a:path>
              <a:moveTo>
                <a:pt x="3462775" y="4128634"/>
              </a:moveTo>
              <a:arcTo wR="2244161" hR="2244161" stAng="3426651" swAng="7392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C1488-FDFE-4588-A0DB-392B200F589C}">
      <dsp:nvSpPr>
        <dsp:cNvPr id="0" name=""/>
        <dsp:cNvSpPr/>
      </dsp:nvSpPr>
      <dsp:spPr>
        <a:xfrm>
          <a:off x="2348220" y="4608692"/>
          <a:ext cx="1592664" cy="72010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 по написанию </a:t>
          </a:r>
          <a:r>
            <a:rPr lang="ru-RU" sz="9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формативного</a:t>
          </a:r>
          <a:r>
            <a:rPr lang="ru-RU" sz="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оценивания рефлексивного отчета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2383373" y="4643845"/>
        <a:ext cx="1522358" cy="649803"/>
      </dsp:txXfrm>
    </dsp:sp>
    <dsp:sp modelId="{4C894DDC-80D8-4A2A-AC05-758FE85380C7}">
      <dsp:nvSpPr>
        <dsp:cNvPr id="0" name=""/>
        <dsp:cNvSpPr/>
      </dsp:nvSpPr>
      <dsp:spPr>
        <a:xfrm>
          <a:off x="755145" y="426631"/>
          <a:ext cx="4488322" cy="4488322"/>
        </a:xfrm>
        <a:custGeom>
          <a:avLst/>
          <a:gdLst/>
          <a:ahLst/>
          <a:cxnLst/>
          <a:rect l="0" t="0" r="0" b="0"/>
          <a:pathLst>
            <a:path>
              <a:moveTo>
                <a:pt x="1427199" y="4334336"/>
              </a:moveTo>
              <a:arcTo wR="2244161" hR="2244161" stAng="6680907" swAng="8156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CF072-B0CF-44CC-99D5-0421A219E7C1}">
      <dsp:nvSpPr>
        <dsp:cNvPr id="0" name=""/>
        <dsp:cNvSpPr/>
      </dsp:nvSpPr>
      <dsp:spPr>
        <a:xfrm>
          <a:off x="291376" y="3436987"/>
          <a:ext cx="1813943" cy="967296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Обучающий семинар по теме «Принципы эффективной обратной связи» 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338595" y="3484206"/>
        <a:ext cx="1719505" cy="872858"/>
      </dsp:txXfrm>
    </dsp:sp>
    <dsp:sp modelId="{F0AB6471-BD05-408F-8AC6-4929131122D7}">
      <dsp:nvSpPr>
        <dsp:cNvPr id="0" name=""/>
        <dsp:cNvSpPr/>
      </dsp:nvSpPr>
      <dsp:spPr>
        <a:xfrm>
          <a:off x="897687" y="554393"/>
          <a:ext cx="4488322" cy="4488322"/>
        </a:xfrm>
        <a:custGeom>
          <a:avLst/>
          <a:gdLst/>
          <a:ahLst/>
          <a:cxnLst/>
          <a:rect l="0" t="0" r="0" b="0"/>
          <a:pathLst>
            <a:path>
              <a:moveTo>
                <a:pt x="32862" y="2626808"/>
              </a:moveTo>
              <a:arcTo wR="2244161" hR="2244161" stAng="10210959" swAng="12378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283B3-F056-4F72-8CE0-AF1D9427AEE5}">
      <dsp:nvSpPr>
        <dsp:cNvPr id="0" name=""/>
        <dsp:cNvSpPr/>
      </dsp:nvSpPr>
      <dsp:spPr>
        <a:xfrm>
          <a:off x="383492" y="1230150"/>
          <a:ext cx="1629710" cy="89264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Обучающий семинар по теме «Требования к рефлексивному отчету по уроку» совместно с тренерами регионального ЦПМ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427067" y="1273725"/>
        <a:ext cx="1542560" cy="805497"/>
      </dsp:txXfrm>
    </dsp:sp>
    <dsp:sp modelId="{E3059B88-AC38-4B5F-ADA1-1939B0F59E97}">
      <dsp:nvSpPr>
        <dsp:cNvPr id="0" name=""/>
        <dsp:cNvSpPr/>
      </dsp:nvSpPr>
      <dsp:spPr>
        <a:xfrm>
          <a:off x="897687" y="554393"/>
          <a:ext cx="4488322" cy="4488322"/>
        </a:xfrm>
        <a:custGeom>
          <a:avLst/>
          <a:gdLst/>
          <a:ahLst/>
          <a:cxnLst/>
          <a:rect l="0" t="0" r="0" b="0"/>
          <a:pathLst>
            <a:path>
              <a:moveTo>
                <a:pt x="771399" y="550871"/>
              </a:moveTo>
              <a:arcTo wR="2244161" hR="2244161" stAng="13739067" swAng="8462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D246B-CD43-47CB-B5AA-63DF574F0C97}">
      <dsp:nvSpPr>
        <dsp:cNvPr id="0" name=""/>
        <dsp:cNvSpPr/>
      </dsp:nvSpPr>
      <dsp:spPr>
        <a:xfrm rot="5400000">
          <a:off x="3073298" y="-959149"/>
          <a:ext cx="1589941" cy="36407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одаренных и талантливых детей (CTY)</a:t>
          </a:r>
          <a:endParaRPr lang="ru-RU" sz="1000" b="1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Дизайн мышления</a:t>
          </a:r>
          <a:endParaRPr lang="ru-RU" sz="1000" b="1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Критическое мышление через письмо и чтение</a:t>
          </a:r>
          <a:endParaRPr lang="ru-RU" sz="1000" b="1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Школа молодого учителя</a:t>
          </a:r>
          <a:endParaRPr lang="ru-RU" sz="10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ТРИЗ-педагогика</a:t>
          </a:r>
          <a:endParaRPr lang="ru-RU" sz="10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CLIL</a:t>
          </a:r>
          <a:endParaRPr lang="ru-RU" sz="10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Исследование практики в действии как инструмент улучшения качества преподаванияРефлексия в практике</a:t>
          </a:r>
          <a:endParaRPr lang="ru-RU" sz="10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ИКТ</a:t>
          </a:r>
          <a:endParaRPr lang="ru-RU" sz="10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47907" y="143857"/>
        <a:ext cx="3563109" cy="1434711"/>
      </dsp:txXfrm>
    </dsp:sp>
    <dsp:sp modelId="{537FFCD0-9EB6-41E1-8DBF-E39FDB64BF0F}">
      <dsp:nvSpPr>
        <dsp:cNvPr id="0" name=""/>
        <dsp:cNvSpPr/>
      </dsp:nvSpPr>
      <dsp:spPr>
        <a:xfrm>
          <a:off x="72850" y="35417"/>
          <a:ext cx="2047907" cy="1717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«Единого методического дня» в каждую субботу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внутришкольные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курсы</a:t>
          </a:r>
          <a:endParaRPr lang="ru-RU" sz="1400" kern="1200" dirty="0"/>
        </a:p>
      </dsp:txBody>
      <dsp:txXfrm>
        <a:off x="156678" y="119245"/>
        <a:ext cx="1880251" cy="1549566"/>
      </dsp:txXfrm>
    </dsp:sp>
    <dsp:sp modelId="{C2704DB7-713A-43AB-98F4-F9BD01C49C9C}">
      <dsp:nvSpPr>
        <dsp:cNvPr id="0" name=""/>
        <dsp:cNvSpPr/>
      </dsp:nvSpPr>
      <dsp:spPr>
        <a:xfrm rot="5400000">
          <a:off x="3076183" y="843933"/>
          <a:ext cx="1584171" cy="36407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Лучший урок применения дифференцированного обучения»</a:t>
          </a:r>
          <a:endParaRPr lang="ru-RU" sz="1000" b="1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«Лучший урок применения командного обучения»</a:t>
          </a:r>
          <a:endParaRPr lang="ru-RU" sz="1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«Лучший урок профилирующих предметов на английском языке»</a:t>
          </a:r>
          <a:endParaRPr lang="ru-RU" sz="1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«Лучший исследовательски-практический урок»</a:t>
          </a:r>
          <a:endParaRPr lang="ru-RU" sz="1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«Лучший урок с использованием цифровых образовательных ресурсов»</a:t>
          </a:r>
          <a:endParaRPr lang="ru-RU" sz="1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47907" y="1949543"/>
        <a:ext cx="3563391" cy="1429505"/>
      </dsp:txXfrm>
    </dsp:sp>
    <dsp:sp modelId="{6BCFD842-180B-4704-B898-38DCEFACA58F}">
      <dsp:nvSpPr>
        <dsp:cNvPr id="0" name=""/>
        <dsp:cNvSpPr/>
      </dsp:nvSpPr>
      <dsp:spPr>
        <a:xfrm>
          <a:off x="0" y="1805684"/>
          <a:ext cx="2047907" cy="1717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ежегодного конкурса открытых уроков по номинациям</a:t>
          </a:r>
          <a:endParaRPr lang="ru-RU" sz="1400" kern="1200" dirty="0"/>
        </a:p>
      </dsp:txBody>
      <dsp:txXfrm>
        <a:off x="83828" y="1889512"/>
        <a:ext cx="1880251" cy="1549566"/>
      </dsp:txXfrm>
    </dsp:sp>
    <dsp:sp modelId="{9E0F82B9-4268-4A91-866E-A8720EB1EAFC}">
      <dsp:nvSpPr>
        <dsp:cNvPr id="0" name=""/>
        <dsp:cNvSpPr/>
      </dsp:nvSpPr>
      <dsp:spPr>
        <a:xfrm rot="5400000">
          <a:off x="3181380" y="2647016"/>
          <a:ext cx="1373777" cy="36407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Секция</a:t>
          </a:r>
          <a:r>
            <a:rPr lang="kk-KZ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Аспекты и инструменты исследования в действии и исследования урока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Секция</a:t>
          </a:r>
          <a:r>
            <a:rPr lang="kk-KZ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Исследовательская деятельность учителя – основа качественного образования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Секция «Преподавание и обучение»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Секция «Дифференцированное обучение и оценивание»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Секция «Лидерство учителя и исследование»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</dsp:txBody>
      <dsp:txXfrm rot="-5400000">
        <a:off x="2047907" y="3847551"/>
        <a:ext cx="3573662" cy="1239653"/>
      </dsp:txXfrm>
    </dsp:sp>
    <dsp:sp modelId="{92B6B765-4774-46B9-8D65-5D61024AA9E2}">
      <dsp:nvSpPr>
        <dsp:cNvPr id="0" name=""/>
        <dsp:cNvSpPr/>
      </dsp:nvSpPr>
      <dsp:spPr>
        <a:xfrm>
          <a:off x="0" y="3608768"/>
          <a:ext cx="2047907" cy="1717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областной научно-практической конференции</a:t>
          </a:r>
          <a:r>
            <a:rPr lang="kk-KZ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«Исследовательская деятельность в практике педагога: проблемы и пути решения» </a:t>
          </a: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828" y="3692596"/>
        <a:ext cx="1880251" cy="1549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069-D3D4-48D6-AB3B-6548817A3B02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CDEF-94B0-4903-8F8B-3B6AEBBC2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7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069-D3D4-48D6-AB3B-6548817A3B02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CDEF-94B0-4903-8F8B-3B6AEBBC2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1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069-D3D4-48D6-AB3B-6548817A3B02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CDEF-94B0-4903-8F8B-3B6AEBBC2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70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069-D3D4-48D6-AB3B-6548817A3B02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CDEF-94B0-4903-8F8B-3B6AEBBC2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7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069-D3D4-48D6-AB3B-6548817A3B02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CDEF-94B0-4903-8F8B-3B6AEBBC2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2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069-D3D4-48D6-AB3B-6548817A3B02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CDEF-94B0-4903-8F8B-3B6AEBBC2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2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069-D3D4-48D6-AB3B-6548817A3B02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CDEF-94B0-4903-8F8B-3B6AEBBC2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51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069-D3D4-48D6-AB3B-6548817A3B02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CDEF-94B0-4903-8F8B-3B6AEBBC2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3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069-D3D4-48D6-AB3B-6548817A3B02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CDEF-94B0-4903-8F8B-3B6AEBBC2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1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069-D3D4-48D6-AB3B-6548817A3B02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CDEF-94B0-4903-8F8B-3B6AEBBC2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0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069-D3D4-48D6-AB3B-6548817A3B02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CDEF-94B0-4903-8F8B-3B6AEBBC2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66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6069-D3D4-48D6-AB3B-6548817A3B02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ECDEF-94B0-4903-8F8B-3B6AEBBC2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9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Гульжан\Desktop\999.jpg"/>
          <p:cNvPicPr>
            <a:picLocks noChangeAspect="1" noChangeArrowheads="1"/>
          </p:cNvPicPr>
          <p:nvPr/>
        </p:nvPicPr>
        <p:blipFill>
          <a:blip r:embed="rId2" cstate="print"/>
          <a:srcRect l="20468" t="10056" r="11662" b="21664"/>
          <a:stretch>
            <a:fillRect/>
          </a:stretch>
        </p:blipFill>
        <p:spPr bwMode="auto">
          <a:xfrm>
            <a:off x="7320136" y="2492896"/>
            <a:ext cx="3183417" cy="267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61448783"/>
              </p:ext>
            </p:extLst>
          </p:nvPr>
        </p:nvGraphicFramePr>
        <p:xfrm>
          <a:off x="6096000" y="1268889"/>
          <a:ext cx="6198341" cy="54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932" y="-8861"/>
            <a:ext cx="7347068" cy="87284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  по поддержке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развития в 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школьного   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0096" y="524484"/>
            <a:ext cx="4807926" cy="747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план подготовки к процедуре школьного оценивания в рамках аттестации учителей и приравненных к ним </a:t>
            </a:r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endPara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17651593"/>
              </p:ext>
            </p:extLst>
          </p:nvPr>
        </p:nvGraphicFramePr>
        <p:xfrm>
          <a:off x="191344" y="1196752"/>
          <a:ext cx="568863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464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867399"/>
              </p:ext>
            </p:extLst>
          </p:nvPr>
        </p:nvGraphicFramePr>
        <p:xfrm>
          <a:off x="0" y="1072054"/>
          <a:ext cx="6905297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8841"/>
                <a:gridCol w="1986456"/>
              </a:tblGrid>
              <a:tr h="2999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в SWOT – анализе отметил, что сильной стороной своей деятельности считает проведение интегрированных уроков и что он хотел продолжать бы  работу  в этом направлении.  Основную проблему в обучении учитель определил как сложность комплексного подхода к объяснению явлений и процессов. И поэтому учитель решил развивать такие навыки у учащихся, как: умение анализировать, синтезировать, обобщать информацию, способность критически мыслить через возможности интегрированных уроков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«Формирование целостного представления об окружающем мире через интеграцию предметов на уроках биологии»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L="121920" marR="121920"/>
                </a:tc>
              </a:tr>
              <a:tr h="1524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Другой учитель,  определив по SWOT – анализу преимущества, слабые стороны, возможности и угрозы решил развивать свою деятельность в улучшении ИКТ компетенций учащихся  для лучшего усвоения биологический понятий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«Усвоение биологических понятий через применение различных приемов ИКТ»</a:t>
                      </a: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7723" y="5691352"/>
            <a:ext cx="6597215" cy="88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 цели профессионального развития получились определенными, измеримыми, достижимыми и согласованными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723" y="94298"/>
            <a:ext cx="6707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цели профессионального развития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11"/>
          <a:stretch/>
        </p:blipFill>
        <p:spPr>
          <a:xfrm>
            <a:off x="7032104" y="925295"/>
            <a:ext cx="5055957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Рисунок 8" descr="C:\Users\Гульжан\AppData\Local\Temp\Rar$DIa0.619\Лист+формативного+оценивания-1.jpg"/>
          <p:cNvPicPr>
            <a:picLocks noChangeAspect="1" noChangeArrowheads="1"/>
          </p:cNvPicPr>
          <p:nvPr/>
        </p:nvPicPr>
        <p:blipFill>
          <a:blip r:embed="rId2" cstate="print"/>
          <a:srcRect l="8054" t="26534" r="4027" b="10530"/>
          <a:stretch>
            <a:fillRect/>
          </a:stretch>
        </p:blipFill>
        <p:spPr bwMode="auto">
          <a:xfrm>
            <a:off x="8245366" y="0"/>
            <a:ext cx="3946634" cy="438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9" descr="C:\Users\Гульжан\AppData\Local\Temp\Rar$DIa0.534\Лист+формативного+оценивания-2.jpg"/>
          <p:cNvPicPr>
            <a:picLocks noChangeAspect="1" noChangeArrowheads="1"/>
          </p:cNvPicPr>
          <p:nvPr/>
        </p:nvPicPr>
        <p:blipFill>
          <a:blip r:embed="rId3" cstate="print"/>
          <a:srcRect l="10583" t="8498" r="2351" b="35988"/>
          <a:stretch>
            <a:fillRect/>
          </a:stretch>
        </p:blipFill>
        <p:spPr bwMode="auto">
          <a:xfrm>
            <a:off x="8355724" y="4281487"/>
            <a:ext cx="3836276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239350" y="315310"/>
          <a:ext cx="7785298" cy="6164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3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оценивания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79654"/>
              </p:ext>
            </p:extLst>
          </p:nvPr>
        </p:nvGraphicFramePr>
        <p:xfrm>
          <a:off x="174390" y="1628800"/>
          <a:ext cx="11754257" cy="3943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506"/>
                <a:gridCol w="6768751"/>
              </a:tblGrid>
              <a:tr h="5711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Пути решения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532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Затруднения при формулировки ЦПРУ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спользование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SWOT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анализа 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Рассмотрение и обсуждение на методическом совете школы 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консультации зам по НМР и тренеров по профессиональному развитию учителей, менторами</a:t>
                      </a:r>
                    </a:p>
                    <a:p>
                      <a:pPr algn="just"/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267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реализация ЦПРУ в планировании,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преподавании и оценивании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наблюдаемых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уроков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Краткий отзыв с рекомендациями в листе наблюдения уроков и ЛШО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392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Недостаточность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опыта подачи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формативного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отзыва некоторыми руководителями МО вследствие недостаточности опыта (навыка)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методической помощи тренерами по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профразвитию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филиала ЦПМ (тренинги, семинары, мастер-классы), рекомендации коллег, прошедших аттестацию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0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гнутая влево стрелка 4"/>
          <p:cNvSpPr/>
          <p:nvPr/>
        </p:nvSpPr>
        <p:spPr>
          <a:xfrm>
            <a:off x="2348666" y="368456"/>
            <a:ext cx="1367367" cy="1477963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8299119" y="338931"/>
            <a:ext cx="1486340" cy="1519238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609" y="98721"/>
            <a:ext cx="1146898" cy="1656011"/>
          </a:xfrm>
          <a:prstGeom prst="rect">
            <a:avLst/>
          </a:prstGeom>
        </p:spPr>
      </p:pic>
      <p:sp>
        <p:nvSpPr>
          <p:cNvPr id="20" name="Нашивка 19"/>
          <p:cNvSpPr/>
          <p:nvPr/>
        </p:nvSpPr>
        <p:spPr>
          <a:xfrm>
            <a:off x="1186213" y="801029"/>
            <a:ext cx="480483" cy="407987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1658672" y="801029"/>
            <a:ext cx="480483" cy="407987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80188" y="158374"/>
            <a:ext cx="1402429" cy="1830466"/>
          </a:xfrm>
          <a:prstGeom prst="rect">
            <a:avLst/>
          </a:prstGeom>
        </p:spPr>
      </p:pic>
      <p:sp>
        <p:nvSpPr>
          <p:cNvPr id="34" name="Нашивка 33"/>
          <p:cNvSpPr/>
          <p:nvPr/>
        </p:nvSpPr>
        <p:spPr>
          <a:xfrm rot="10800000">
            <a:off x="10008386" y="831440"/>
            <a:ext cx="480483" cy="407988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 rot="10800000">
            <a:off x="10517374" y="831440"/>
            <a:ext cx="480483" cy="407988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5822" y="290910"/>
            <a:ext cx="64087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коллегам, реализующим школьное оценивание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7570" y="2157414"/>
            <a:ext cx="109452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системное и непрерывное наставничество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послеаттестационный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учителя в долгосрочной перспективе: помощь в составлении перспективного плана развития учителя, осмысленное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видение будущей профессиональной 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3-5-10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индивидуальной  траектории профессионального роста: ежегодный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-анализ собственной педагогической деятельности и обсуждение на заседаниях МО позволит  учителю определить те направления деятельности, которые необходимо развивать,  составить план коррекции по устранению угроз, осмыслить свою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25257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3683</TotalTime>
  <Words>503</Words>
  <Application>Microsoft Office PowerPoint</Application>
  <PresentationFormat>Широкоэкранный</PresentationFormat>
  <Paragraphs>59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Тема Office</vt:lpstr>
      <vt:lpstr> Система работы  по поддержке профессионального развития в ходе школьного   оценивания  </vt:lpstr>
      <vt:lpstr>Презентация PowerPoint</vt:lpstr>
      <vt:lpstr>Презентация PowerPoint</vt:lpstr>
      <vt:lpstr>Трудности в реализации школьного оценивания  и пути решения 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Gulmira Abisheva</dc:creator>
  <cp:lastModifiedBy>Жаксылыкова Бахытгуль</cp:lastModifiedBy>
  <cp:revision>299</cp:revision>
  <dcterms:created xsi:type="dcterms:W3CDTF">2015-06-29T13:47:44Z</dcterms:created>
  <dcterms:modified xsi:type="dcterms:W3CDTF">2018-08-17T09:20:24Z</dcterms:modified>
</cp:coreProperties>
</file>