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3852B-E343-492D-A0B3-0A2470DB0D8E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2A545-B7AD-4345-997E-29AC31C2A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2A545-B7AD-4345-997E-29AC31C2AC7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08A-5B67-4ED0-A289-EC6C91C3A8DB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8D-6B72-4F02-8B87-04806014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08A-5B67-4ED0-A289-EC6C91C3A8DB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8D-6B72-4F02-8B87-04806014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08A-5B67-4ED0-A289-EC6C91C3A8DB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8D-6B72-4F02-8B87-04806014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08A-5B67-4ED0-A289-EC6C91C3A8DB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8D-6B72-4F02-8B87-04806014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08A-5B67-4ED0-A289-EC6C91C3A8DB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8D-6B72-4F02-8B87-04806014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08A-5B67-4ED0-A289-EC6C91C3A8DB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8D-6B72-4F02-8B87-04806014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08A-5B67-4ED0-A289-EC6C91C3A8DB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8D-6B72-4F02-8B87-04806014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08A-5B67-4ED0-A289-EC6C91C3A8DB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8D-6B72-4F02-8B87-04806014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08A-5B67-4ED0-A289-EC6C91C3A8DB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8D-6B72-4F02-8B87-04806014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08A-5B67-4ED0-A289-EC6C91C3A8DB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8D-6B72-4F02-8B87-04806014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08A-5B67-4ED0-A289-EC6C91C3A8DB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8D-6B72-4F02-8B87-04806014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B708A-5B67-4ED0-A289-EC6C91C3A8DB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718D-6B72-4F02-8B87-04806014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64928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Наблюдение урока</a:t>
            </a:r>
            <a:r>
              <a:rPr lang="ru-RU" sz="4400" b="1" dirty="0" smtClean="0"/>
              <a:t> </a:t>
            </a:r>
            <a:endParaRPr lang="ru-RU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4320481" cy="864096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профессионального развития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971601" y="2348880"/>
            <a:ext cx="4176464" cy="864096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Планирование и преподавание – руководители МО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3926115" y="3356992"/>
            <a:ext cx="4238172" cy="936104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Оценивание – замдиректора по УР, координаторы по оцениванию</a:t>
            </a:r>
          </a:p>
        </p:txBody>
      </p:sp>
      <p:sp>
        <p:nvSpPr>
          <p:cNvPr id="9" name="Шестиугольник 8"/>
          <p:cNvSpPr/>
          <p:nvPr/>
        </p:nvSpPr>
        <p:spPr>
          <a:xfrm>
            <a:off x="348343" y="3759200"/>
            <a:ext cx="3846285" cy="2902857"/>
          </a:xfrm>
          <a:prstGeom prst="hex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наблюдения урока: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1.Подготовительный этап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2.Наблюдение урока</a:t>
            </a:r>
          </a:p>
          <a:p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3.Предоставление 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обратной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4644008" y="4437112"/>
            <a:ext cx="4032448" cy="1080120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Комплексный анализ урока и ЛШО - замдиректора по НМР, УР,ПЭР,ВР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5364088" y="5661248"/>
            <a:ext cx="3779912" cy="1008112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осознанность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ответственность учителей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64088" y="1340768"/>
            <a:ext cx="36004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«…является самым объективным источником информации о профессиональных навыках учителя» (ОЭСР,2013 г)</a:t>
            </a:r>
            <a:endParaRPr lang="ru-RU" sz="2000" b="1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6444208" y="1052736"/>
            <a:ext cx="410344" cy="410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915816" y="764704"/>
            <a:ext cx="57606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66738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Наблюдение урока на уровень «учитель-модератор»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066800"/>
          <a:ext cx="864096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55305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1-ое полугодие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2-ое</a:t>
                      </a:r>
                      <a:r>
                        <a:rPr lang="ru-RU" sz="3200" baseline="0" dirty="0" smtClean="0"/>
                        <a:t> полугодие</a:t>
                      </a:r>
                      <a:endParaRPr lang="ru-RU" sz="3200" dirty="0"/>
                    </a:p>
                  </a:txBody>
                  <a:tcPr/>
                </a:tc>
              </a:tr>
              <a:tr h="4977497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1.Учитель </a:t>
                      </a:r>
                      <a:r>
                        <a:rPr lang="ru-RU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обсуждает 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учащимися цели обучения и ожидаемые результаты урока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Соблюдение учителем </a:t>
                      </a:r>
                      <a:r>
                        <a:rPr lang="ru-RU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структуры урока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соответствии с планом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Преемственность темы урока и непрерывности ее изучения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1.Учитель </a:t>
                      </a:r>
                      <a:r>
                        <a:rPr lang="ru-RU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вовлекает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обучающихся в постановку целей урока и ожидаемых результатов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Вовлечение </a:t>
                      </a:r>
                      <a:r>
                        <a:rPr lang="ru-RU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всех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обучающихся в активное обучение </a:t>
                      </a:r>
                      <a:r>
                        <a:rPr lang="ru-RU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каждом этапе урока.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3.Развитие способностей учащихся</a:t>
                      </a:r>
                    </a:p>
                    <a:p>
                      <a:pPr marL="342900" indent="-342900">
                        <a:buNone/>
                      </a:pP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88640"/>
          <a:ext cx="8568952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6341"/>
                <a:gridCol w="4252611"/>
              </a:tblGrid>
              <a:tr h="56119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1-ое полугодие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2-ое полугодие</a:t>
                      </a:r>
                      <a:endParaRPr lang="ru-RU" sz="2800" dirty="0"/>
                    </a:p>
                  </a:txBody>
                  <a:tcPr/>
                </a:tc>
              </a:tr>
              <a:tr h="591953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4.Учитель использует приёмы обучения, 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способствующие достижению целей обучения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Учитель активно 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использует ресурсы ИКТ.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Учитель использует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критерии , методы и приемы </a:t>
                      </a:r>
                      <a:r>
                        <a:rPr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формативного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оценивания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уроке, проводит  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рефлексию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обучающихся 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результатам обучения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уроке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sz="24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«учитель </a:t>
                      </a:r>
                      <a:r>
                        <a:rPr lang="ru-RU" sz="24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обсуждает</a:t>
                      </a:r>
                      <a:r>
                        <a:rPr lang="ru-RU" sz="24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 учащимися критерии оценивания»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Учитель использует приёмы обучения, 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направленные на поддержку учебного сотрудничества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24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Учитель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может 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использовать собственные цифровые образовательные ресурсы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Учитель развивает свою практику 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вовлечению обучающихся в процесс оценивания.</a:t>
                      </a:r>
                    </a:p>
                    <a:p>
                      <a:pPr algn="ctr"/>
                      <a:endParaRPr lang="ru-RU" sz="2400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«учитель </a:t>
                      </a:r>
                      <a:r>
                        <a:rPr lang="ru-RU" sz="24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вовлекает</a:t>
                      </a:r>
                      <a:r>
                        <a:rPr lang="ru-RU" sz="24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обучающихся в разработку критериев оценивания». 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225</Words>
  <Application>Microsoft Office PowerPoint</Application>
  <PresentationFormat>Экран (4:3)</PresentationFormat>
  <Paragraphs>32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Наблюдение урока </vt:lpstr>
      <vt:lpstr>Наблюдение урока на уровень «учитель-модератор»</vt:lpstr>
      <vt:lpstr>Слайд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 «Методические рекомендации к уроку»</dc:title>
  <dc:creator>Асет Сембаев</dc:creator>
  <cp:lastModifiedBy>Асет Сембаев</cp:lastModifiedBy>
  <cp:revision>20</cp:revision>
  <dcterms:created xsi:type="dcterms:W3CDTF">2018-01-04T16:34:05Z</dcterms:created>
  <dcterms:modified xsi:type="dcterms:W3CDTF">2018-08-13T04:17:38Z</dcterms:modified>
</cp:coreProperties>
</file>