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9" r:id="rId4"/>
    <p:sldId id="266" r:id="rId5"/>
    <p:sldId id="261" r:id="rId6"/>
    <p:sldId id="270" r:id="rId7"/>
    <p:sldId id="274" r:id="rId8"/>
    <p:sldId id="271" r:id="rId9"/>
    <p:sldId id="257" r:id="rId10"/>
    <p:sldId id="273" r:id="rId11"/>
    <p:sldId id="272" r:id="rId12"/>
    <p:sldId id="267" r:id="rId13"/>
    <p:sldId id="259" r:id="rId14"/>
    <p:sldId id="258" r:id="rId15"/>
    <p:sldId id="268" r:id="rId16"/>
    <p:sldId id="275" r:id="rId17"/>
    <p:sldId id="260" r:id="rId18"/>
    <p:sldId id="276" r:id="rId19"/>
    <p:sldId id="264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призовых мест учащихся Назарбаев Интеллектуальных</a:t>
            </a:r>
            <a:r>
              <a:rPr lang="ru-RU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школ на республиканских и международных олимпиадах 2010-2018 гг.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Республиканские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93</c:v>
                </c:pt>
                <c:pt idx="1">
                  <c:v>62</c:v>
                </c:pt>
                <c:pt idx="2">
                  <c:v>130</c:v>
                </c:pt>
                <c:pt idx="3">
                  <c:v>63</c:v>
                </c:pt>
                <c:pt idx="4">
                  <c:v>89</c:v>
                </c:pt>
                <c:pt idx="5">
                  <c:v>69</c:v>
                </c:pt>
                <c:pt idx="6">
                  <c:v>120</c:v>
                </c:pt>
                <c:pt idx="7">
                  <c:v>160</c:v>
                </c:pt>
                <c:pt idx="8">
                  <c:v>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Международные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1.12452661414086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245266141408687E-2"/>
                  <c:y val="8.381223621928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4993688188545039E-2"/>
                  <c:y val="-8.381223621928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148</c:v>
                </c:pt>
                <c:pt idx="1">
                  <c:v>28</c:v>
                </c:pt>
                <c:pt idx="2">
                  <c:v>212</c:v>
                </c:pt>
                <c:pt idx="3">
                  <c:v>98</c:v>
                </c:pt>
                <c:pt idx="4">
                  <c:v>113</c:v>
                </c:pt>
                <c:pt idx="5">
                  <c:v>107</c:v>
                </c:pt>
                <c:pt idx="6">
                  <c:v>21</c:v>
                </c:pt>
                <c:pt idx="7">
                  <c:v>51</c:v>
                </c:pt>
                <c:pt idx="8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0186664"/>
        <c:axId val="500187056"/>
        <c:axId val="0"/>
      </c:bar3DChart>
      <c:catAx>
        <c:axId val="50018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187056"/>
        <c:crosses val="autoZero"/>
        <c:auto val="1"/>
        <c:lblAlgn val="ctr"/>
        <c:lblOffset val="100"/>
        <c:noMultiLvlLbl val="0"/>
      </c:catAx>
      <c:valAx>
        <c:axId val="50018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18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B3E99-C297-46B3-8C4F-D058D6B0DC54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33BAE-1A04-454F-9BF1-722E88984810}">
      <dgm:prSet phldrT="[Текст]"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Олимпийский резерв в 20-ти филиалах АОО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698B909E-E910-4BE7-94AC-8CBC7F6AFBDC}" type="parTrans" cxnId="{B2D29B9B-E649-4D06-9B18-956B8D842D0A}">
      <dgm:prSet/>
      <dgm:spPr/>
      <dgm:t>
        <a:bodyPr/>
        <a:lstStyle/>
        <a:p>
          <a:endParaRPr lang="ru-RU"/>
        </a:p>
      </dgm:t>
    </dgm:pt>
    <dgm:pt modelId="{E19537C3-67D8-4863-B1E6-F017194B4571}" type="sibTrans" cxnId="{B2D29B9B-E649-4D06-9B18-956B8D842D0A}">
      <dgm:prSet/>
      <dgm:spPr/>
      <dgm:t>
        <a:bodyPr/>
        <a:lstStyle/>
        <a:p>
          <a:endParaRPr lang="ru-RU"/>
        </a:p>
      </dgm:t>
    </dgm:pt>
    <dgm:pt modelId="{4B7F0719-81D7-439F-ADD2-7801AA09A4E9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Arial Narrow" panose="020B0606020202030204" pitchFamily="34" charset="0"/>
            </a:rPr>
            <a:t>Олимпийский резерв – состав учащихся каждого филиала АОО, направляемого для участия в сетевой олимпиаде.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A08AE2D-3699-4DA9-A2BB-ADD822967455}" type="parTrans" cxnId="{7BB1E1E0-66DC-4BB4-8A25-74CFA934991D}">
      <dgm:prSet/>
      <dgm:spPr/>
      <dgm:t>
        <a:bodyPr/>
        <a:lstStyle/>
        <a:p>
          <a:endParaRPr lang="ru-RU"/>
        </a:p>
      </dgm:t>
    </dgm:pt>
    <dgm:pt modelId="{442FEE89-47EE-4514-9903-48CB4CF6EC73}" type="sibTrans" cxnId="{7BB1E1E0-66DC-4BB4-8A25-74CFA934991D}">
      <dgm:prSet/>
      <dgm:spPr/>
      <dgm:t>
        <a:bodyPr/>
        <a:lstStyle/>
        <a:p>
          <a:endParaRPr lang="ru-RU"/>
        </a:p>
      </dgm:t>
    </dgm:pt>
    <dgm:pt modelId="{30727C0F-18C8-434B-B165-AD32281F271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Олимпийская сборная АОО «Назарбаев Интеллектуальные школы»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462D6-D4A7-408C-B431-426764563C83}" type="parTrans" cxnId="{8D1CED50-E7C5-480B-AB05-E76F734E12EA}">
      <dgm:prSet/>
      <dgm:spPr/>
      <dgm:t>
        <a:bodyPr/>
        <a:lstStyle/>
        <a:p>
          <a:endParaRPr lang="ru-RU"/>
        </a:p>
      </dgm:t>
    </dgm:pt>
    <dgm:pt modelId="{28A3D0D1-2057-48FA-B461-82E7A07D0DC4}" type="sibTrans" cxnId="{8D1CED50-E7C5-480B-AB05-E76F734E12EA}">
      <dgm:prSet/>
      <dgm:spPr/>
      <dgm:t>
        <a:bodyPr/>
        <a:lstStyle/>
        <a:p>
          <a:endParaRPr lang="ru-RU"/>
        </a:p>
      </dgm:t>
    </dgm:pt>
    <dgm:pt modelId="{CA2E2391-83E2-4FCD-B7C4-E756252D376A}">
      <dgm:prSet phldrT="[Текст]" custT="1"/>
      <dgm:spPr/>
      <dgm:t>
        <a:bodyPr/>
        <a:lstStyle/>
        <a:p>
          <a:pPr algn="just"/>
          <a:r>
            <a:rPr lang="ru-RU" sz="1000" dirty="0" smtClean="0"/>
            <a:t> </a:t>
          </a:r>
          <a:r>
            <a:rPr lang="ru-RU" sz="1400" dirty="0" smtClean="0">
              <a:latin typeface="Arial Narrow" panose="020B0606020202030204" pitchFamily="34" charset="0"/>
            </a:rPr>
            <a:t>Олимпийская сборная – победители и призеры сетевой олимпиады среди учащихся Назарбаев Интеллектуальных школ, направляемых для участия на Республиканской олимпиаде по общеобразовательным предметам.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6A4D2B9F-A055-4D4A-BECF-C6598EE46B5A}" type="parTrans" cxnId="{DF44F229-DAE3-4716-87D4-2F2C9FAB074A}">
      <dgm:prSet/>
      <dgm:spPr/>
      <dgm:t>
        <a:bodyPr/>
        <a:lstStyle/>
        <a:p>
          <a:endParaRPr lang="ru-RU"/>
        </a:p>
      </dgm:t>
    </dgm:pt>
    <dgm:pt modelId="{7C5CD47E-7571-4065-A844-A90FAFF72581}" type="sibTrans" cxnId="{DF44F229-DAE3-4716-87D4-2F2C9FAB074A}">
      <dgm:prSet/>
      <dgm:spPr/>
      <dgm:t>
        <a:bodyPr/>
        <a:lstStyle/>
        <a:p>
          <a:endParaRPr lang="ru-RU"/>
        </a:p>
      </dgm:t>
    </dgm:pt>
    <dgm:pt modelId="{AB6EB352-AC3F-45E0-BAB4-52B1ADA53E52}">
      <dgm:prSet phldrT="[Текст]"/>
      <dgm:spPr/>
      <dgm:t>
        <a:bodyPr/>
        <a:lstStyle/>
        <a:p>
          <a:r>
            <a:rPr lang="ru-RU" dirty="0" smtClean="0"/>
            <a:t>Олимпийский резерв сборной команды Республики Казахстан</a:t>
          </a:r>
          <a:endParaRPr lang="ru-RU" dirty="0"/>
        </a:p>
      </dgm:t>
    </dgm:pt>
    <dgm:pt modelId="{F412CDF5-BB25-46D5-A7D4-853C9A54AFE1}" type="parTrans" cxnId="{8F4EC86A-72FD-4A28-BA56-C2A8AABA7766}">
      <dgm:prSet/>
      <dgm:spPr/>
      <dgm:t>
        <a:bodyPr/>
        <a:lstStyle/>
        <a:p>
          <a:endParaRPr lang="ru-RU"/>
        </a:p>
      </dgm:t>
    </dgm:pt>
    <dgm:pt modelId="{8D400A40-BED6-49D3-AA7E-2E68F74FFC45}" type="sibTrans" cxnId="{8F4EC86A-72FD-4A28-BA56-C2A8AABA7766}">
      <dgm:prSet/>
      <dgm:spPr/>
      <dgm:t>
        <a:bodyPr/>
        <a:lstStyle/>
        <a:p>
          <a:endParaRPr lang="ru-RU"/>
        </a:p>
      </dgm:t>
    </dgm:pt>
    <dgm:pt modelId="{2E5769EB-3C76-40F5-BF62-603F1E04D688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Arial Narrow" panose="020B0606020202030204" pitchFamily="34" charset="0"/>
            </a:rPr>
            <a:t>Учащиеся Назарбаев Интеллектуальных школ - победители и призеры Республиканской олимпиады по общеобразовательным предметам отбираются для состава сборной команды Республики Казахстан.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0D966C44-3A0E-47E9-8EF9-890D35DCA54B}" type="parTrans" cxnId="{2F6C13EF-175B-474B-9669-5AFA9FC84A84}">
      <dgm:prSet/>
      <dgm:spPr/>
      <dgm:t>
        <a:bodyPr/>
        <a:lstStyle/>
        <a:p>
          <a:endParaRPr lang="ru-RU"/>
        </a:p>
      </dgm:t>
    </dgm:pt>
    <dgm:pt modelId="{09DFBD40-6E50-4C9B-83FD-0531924F9CFE}" type="sibTrans" cxnId="{2F6C13EF-175B-474B-9669-5AFA9FC84A84}">
      <dgm:prSet/>
      <dgm:spPr/>
      <dgm:t>
        <a:bodyPr/>
        <a:lstStyle/>
        <a:p>
          <a:endParaRPr lang="ru-RU"/>
        </a:p>
      </dgm:t>
    </dgm:pt>
    <dgm:pt modelId="{D75E6620-D29E-4574-9B09-9AAE57B9714D}">
      <dgm:prSet/>
      <dgm:spPr/>
      <dgm:t>
        <a:bodyPr/>
        <a:lstStyle/>
        <a:p>
          <a:r>
            <a:rPr lang="ru-RU" dirty="0" smtClean="0"/>
            <a:t>Учащиеся Назарбаев Интеллектуальных школ в составе олимпийской сборной команды Республики Казахстан</a:t>
          </a:r>
          <a:endParaRPr lang="ru-RU" dirty="0"/>
        </a:p>
      </dgm:t>
    </dgm:pt>
    <dgm:pt modelId="{0E35ABAD-F45C-44A5-AA8F-396CABC878F6}" type="parTrans" cxnId="{AA489A18-98FE-401E-9762-E70331C8DB56}">
      <dgm:prSet/>
      <dgm:spPr/>
      <dgm:t>
        <a:bodyPr/>
        <a:lstStyle/>
        <a:p>
          <a:endParaRPr lang="ru-RU"/>
        </a:p>
      </dgm:t>
    </dgm:pt>
    <dgm:pt modelId="{39479A04-8066-49B8-81E5-81F5B0CED069}" type="sibTrans" cxnId="{AA489A18-98FE-401E-9762-E70331C8DB56}">
      <dgm:prSet/>
      <dgm:spPr/>
      <dgm:t>
        <a:bodyPr/>
        <a:lstStyle/>
        <a:p>
          <a:endParaRPr lang="ru-RU"/>
        </a:p>
      </dgm:t>
    </dgm:pt>
    <dgm:pt modelId="{840B5AE2-FA5A-47BB-BF46-DC8E49E64F8F}" type="pres">
      <dgm:prSet presAssocID="{834B3E99-C297-46B3-8C4F-D058D6B0DC5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AE5F96-3BC9-4A06-80A1-343117DDE597}" type="pres">
      <dgm:prSet presAssocID="{7DB33BAE-1A04-454F-9BF1-722E88984810}" presName="composite" presStyleCnt="0"/>
      <dgm:spPr/>
    </dgm:pt>
    <dgm:pt modelId="{9A2CD2E6-86D2-41A5-A79B-919FB47E9C52}" type="pres">
      <dgm:prSet presAssocID="{7DB33BAE-1A04-454F-9BF1-722E88984810}" presName="bentUpArrow1" presStyleLbl="alignImgPlace1" presStyleIdx="0" presStyleCnt="3" custScaleX="58334" custScaleY="46659" custLinFactNeighborX="-26845" custLinFactNeighborY="-33310"/>
      <dgm:spPr/>
    </dgm:pt>
    <dgm:pt modelId="{50C26FC9-996C-420A-A316-86F5B626A410}" type="pres">
      <dgm:prSet presAssocID="{7DB33BAE-1A04-454F-9BF1-722E88984810}" presName="ParentText" presStyleLbl="node1" presStyleIdx="0" presStyleCnt="4" custScaleX="86235" custScaleY="87709" custLinFactNeighborX="-42440" custLinFactNeighborY="-19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7A249-5DF8-4BB8-9246-54F289ED5D01}" type="pres">
      <dgm:prSet presAssocID="{7DB33BAE-1A04-454F-9BF1-722E88984810}" presName="ChildText" presStyleLbl="revTx" presStyleIdx="0" presStyleCnt="3" custScaleX="224836" custScaleY="86201" custLinFactNeighborX="19732" custLinFactNeighborY="-9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EF614-E087-484D-982B-64D9D7495F18}" type="pres">
      <dgm:prSet presAssocID="{E19537C3-67D8-4863-B1E6-F017194B4571}" presName="sibTrans" presStyleCnt="0"/>
      <dgm:spPr/>
    </dgm:pt>
    <dgm:pt modelId="{054744E1-EDAA-4050-B6D7-06B88CC45260}" type="pres">
      <dgm:prSet presAssocID="{30727C0F-18C8-434B-B165-AD32281F2715}" presName="composite" presStyleCnt="0"/>
      <dgm:spPr/>
    </dgm:pt>
    <dgm:pt modelId="{28B7F869-6192-4168-A917-4F0225DB1F60}" type="pres">
      <dgm:prSet presAssocID="{30727C0F-18C8-434B-B165-AD32281F2715}" presName="bentUpArrow1" presStyleLbl="alignImgPlace1" presStyleIdx="1" presStyleCnt="3" custScaleX="74139" custScaleY="53720" custLinFactNeighborX="-52425" custLinFactNeighborY="-50168"/>
      <dgm:spPr/>
    </dgm:pt>
    <dgm:pt modelId="{A5B59C90-7CC1-4D8D-8B1F-9629409F79C3}" type="pres">
      <dgm:prSet presAssocID="{30727C0F-18C8-434B-B165-AD32281F2715}" presName="ParentText" presStyleLbl="node1" presStyleIdx="1" presStyleCnt="4" custScaleX="94016" custScaleY="73063" custLinFactNeighborX="-58564" custLinFactNeighborY="-99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0A45-245C-46E5-B4CB-CBD3B19C7C85}" type="pres">
      <dgm:prSet presAssocID="{30727C0F-18C8-434B-B165-AD32281F2715}" presName="ChildText" presStyleLbl="revTx" presStyleIdx="1" presStyleCnt="3" custScaleX="299047" custScaleY="105603" custLinFactNeighborX="41373" custLinFactNeighborY="-29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112B8-76BE-46FB-ABEC-F05A317F84D0}" type="pres">
      <dgm:prSet presAssocID="{28A3D0D1-2057-48FA-B461-82E7A07D0DC4}" presName="sibTrans" presStyleCnt="0"/>
      <dgm:spPr/>
    </dgm:pt>
    <dgm:pt modelId="{7CE61FD2-4FCB-4F27-8982-932F9595F688}" type="pres">
      <dgm:prSet presAssocID="{AB6EB352-AC3F-45E0-BAB4-52B1ADA53E52}" presName="composite" presStyleCnt="0"/>
      <dgm:spPr/>
    </dgm:pt>
    <dgm:pt modelId="{F3B5FE95-14E3-4379-BC47-E114090CB806}" type="pres">
      <dgm:prSet presAssocID="{AB6EB352-AC3F-45E0-BAB4-52B1ADA53E52}" presName="bentUpArrow1" presStyleLbl="alignImgPlace1" presStyleIdx="2" presStyleCnt="3" custScaleX="73816" custScaleY="55576" custLinFactNeighborX="-85098" custLinFactNeighborY="-56803"/>
      <dgm:spPr/>
    </dgm:pt>
    <dgm:pt modelId="{FE7427A3-4B31-4462-AFFC-35425A6D73DB}" type="pres">
      <dgm:prSet presAssocID="{AB6EB352-AC3F-45E0-BAB4-52B1ADA53E52}" presName="ParentText" presStyleLbl="node1" presStyleIdx="2" presStyleCnt="4" custScaleX="81979" custScaleY="72062" custLinFactNeighborX="-66032" custLinFactNeighborY="-189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276B9-4D5F-40C8-B84E-9861C3694B37}" type="pres">
      <dgm:prSet presAssocID="{AB6EB352-AC3F-45E0-BAB4-52B1ADA53E52}" presName="ChildText" presStyleLbl="revTx" presStyleIdx="2" presStyleCnt="3" custScaleX="277523" custScaleY="94668" custLinFactNeighborX="-6734" custLinFactNeighborY="-36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BEA2-63FE-46D7-A544-CDA7CFCACD74}" type="pres">
      <dgm:prSet presAssocID="{8D400A40-BED6-49D3-AA7E-2E68F74FFC45}" presName="sibTrans" presStyleCnt="0"/>
      <dgm:spPr/>
    </dgm:pt>
    <dgm:pt modelId="{D3331434-07D4-4DF4-AD81-EAA8F8ED0EEE}" type="pres">
      <dgm:prSet presAssocID="{D75E6620-D29E-4574-9B09-9AAE57B9714D}" presName="composite" presStyleCnt="0"/>
      <dgm:spPr/>
    </dgm:pt>
    <dgm:pt modelId="{BD3A49D8-B32A-4D43-9E07-45E937A913C3}" type="pres">
      <dgm:prSet presAssocID="{D75E6620-D29E-4574-9B09-9AAE57B9714D}" presName="ParentText" presStyleLbl="node1" presStyleIdx="3" presStyleCnt="4" custScaleX="93575" custScaleY="90292" custLinFactNeighborX="-97558" custLinFactNeighborY="-245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89A18-98FE-401E-9762-E70331C8DB56}" srcId="{834B3E99-C297-46B3-8C4F-D058D6B0DC54}" destId="{D75E6620-D29E-4574-9B09-9AAE57B9714D}" srcOrd="3" destOrd="0" parTransId="{0E35ABAD-F45C-44A5-AA8F-396CABC878F6}" sibTransId="{39479A04-8066-49B8-81E5-81F5B0CED069}"/>
    <dgm:cxn modelId="{819B84D7-7287-4D42-97FC-6608FBE4291D}" type="presOf" srcId="{834B3E99-C297-46B3-8C4F-D058D6B0DC54}" destId="{840B5AE2-FA5A-47BB-BF46-DC8E49E64F8F}" srcOrd="0" destOrd="0" presId="urn:microsoft.com/office/officeart/2005/8/layout/StepDownProcess"/>
    <dgm:cxn modelId="{B2D29B9B-E649-4D06-9B18-956B8D842D0A}" srcId="{834B3E99-C297-46B3-8C4F-D058D6B0DC54}" destId="{7DB33BAE-1A04-454F-9BF1-722E88984810}" srcOrd="0" destOrd="0" parTransId="{698B909E-E910-4BE7-94AC-8CBC7F6AFBDC}" sibTransId="{E19537C3-67D8-4863-B1E6-F017194B4571}"/>
    <dgm:cxn modelId="{35205E0F-8F96-44D1-B0DD-47840FE2AC9E}" type="presOf" srcId="{7DB33BAE-1A04-454F-9BF1-722E88984810}" destId="{50C26FC9-996C-420A-A316-86F5B626A410}" srcOrd="0" destOrd="0" presId="urn:microsoft.com/office/officeart/2005/8/layout/StepDownProcess"/>
    <dgm:cxn modelId="{155C5CDA-A212-40EC-B5A6-F27DEFF16239}" type="presOf" srcId="{2E5769EB-3C76-40F5-BF62-603F1E04D688}" destId="{6B4276B9-4D5F-40C8-B84E-9861C3694B37}" srcOrd="0" destOrd="0" presId="urn:microsoft.com/office/officeart/2005/8/layout/StepDownProcess"/>
    <dgm:cxn modelId="{DF44F229-DAE3-4716-87D4-2F2C9FAB074A}" srcId="{30727C0F-18C8-434B-B165-AD32281F2715}" destId="{CA2E2391-83E2-4FCD-B7C4-E756252D376A}" srcOrd="0" destOrd="0" parTransId="{6A4D2B9F-A055-4D4A-BECF-C6598EE46B5A}" sibTransId="{7C5CD47E-7571-4065-A844-A90FAFF72581}"/>
    <dgm:cxn modelId="{8F4EC86A-72FD-4A28-BA56-C2A8AABA7766}" srcId="{834B3E99-C297-46B3-8C4F-D058D6B0DC54}" destId="{AB6EB352-AC3F-45E0-BAB4-52B1ADA53E52}" srcOrd="2" destOrd="0" parTransId="{F412CDF5-BB25-46D5-A7D4-853C9A54AFE1}" sibTransId="{8D400A40-BED6-49D3-AA7E-2E68F74FFC45}"/>
    <dgm:cxn modelId="{0BEFC107-C3C6-4929-91DC-644D82A46419}" type="presOf" srcId="{D75E6620-D29E-4574-9B09-9AAE57B9714D}" destId="{BD3A49D8-B32A-4D43-9E07-45E937A913C3}" srcOrd="0" destOrd="0" presId="urn:microsoft.com/office/officeart/2005/8/layout/StepDownProcess"/>
    <dgm:cxn modelId="{B54A40C9-7533-40CD-A298-3E89F5E056C5}" type="presOf" srcId="{AB6EB352-AC3F-45E0-BAB4-52B1ADA53E52}" destId="{FE7427A3-4B31-4462-AFFC-35425A6D73DB}" srcOrd="0" destOrd="0" presId="urn:microsoft.com/office/officeart/2005/8/layout/StepDownProcess"/>
    <dgm:cxn modelId="{8BBF9C6A-9AD4-4B78-99A8-4960794673C1}" type="presOf" srcId="{30727C0F-18C8-434B-B165-AD32281F2715}" destId="{A5B59C90-7CC1-4D8D-8B1F-9629409F79C3}" srcOrd="0" destOrd="0" presId="urn:microsoft.com/office/officeart/2005/8/layout/StepDownProcess"/>
    <dgm:cxn modelId="{8D1CED50-E7C5-480B-AB05-E76F734E12EA}" srcId="{834B3E99-C297-46B3-8C4F-D058D6B0DC54}" destId="{30727C0F-18C8-434B-B165-AD32281F2715}" srcOrd="1" destOrd="0" parTransId="{8B3462D6-D4A7-408C-B431-426764563C83}" sibTransId="{28A3D0D1-2057-48FA-B461-82E7A07D0DC4}"/>
    <dgm:cxn modelId="{7BB1E1E0-66DC-4BB4-8A25-74CFA934991D}" srcId="{7DB33BAE-1A04-454F-9BF1-722E88984810}" destId="{4B7F0719-81D7-439F-ADD2-7801AA09A4E9}" srcOrd="0" destOrd="0" parTransId="{AA08AE2D-3699-4DA9-A2BB-ADD822967455}" sibTransId="{442FEE89-47EE-4514-9903-48CB4CF6EC73}"/>
    <dgm:cxn modelId="{34227710-14B1-4028-99AF-9C224AFE9D41}" type="presOf" srcId="{CA2E2391-83E2-4FCD-B7C4-E756252D376A}" destId="{B9110A45-245C-46E5-B4CB-CBD3B19C7C85}" srcOrd="0" destOrd="0" presId="urn:microsoft.com/office/officeart/2005/8/layout/StepDownProcess"/>
    <dgm:cxn modelId="{2F6C13EF-175B-474B-9669-5AFA9FC84A84}" srcId="{AB6EB352-AC3F-45E0-BAB4-52B1ADA53E52}" destId="{2E5769EB-3C76-40F5-BF62-603F1E04D688}" srcOrd="0" destOrd="0" parTransId="{0D966C44-3A0E-47E9-8EF9-890D35DCA54B}" sibTransId="{09DFBD40-6E50-4C9B-83FD-0531924F9CFE}"/>
    <dgm:cxn modelId="{2E91614D-2A88-4D02-AFF1-D9B642E5086E}" type="presOf" srcId="{4B7F0719-81D7-439F-ADD2-7801AA09A4E9}" destId="{2757A249-5DF8-4BB8-9246-54F289ED5D01}" srcOrd="0" destOrd="0" presId="urn:microsoft.com/office/officeart/2005/8/layout/StepDownProcess"/>
    <dgm:cxn modelId="{3B329737-12F6-4D3B-A724-F51CB04AEB2D}" type="presParOf" srcId="{840B5AE2-FA5A-47BB-BF46-DC8E49E64F8F}" destId="{7BAE5F96-3BC9-4A06-80A1-343117DDE597}" srcOrd="0" destOrd="0" presId="urn:microsoft.com/office/officeart/2005/8/layout/StepDownProcess"/>
    <dgm:cxn modelId="{435D366E-2C60-4FEE-9112-94FCBF425CFF}" type="presParOf" srcId="{7BAE5F96-3BC9-4A06-80A1-343117DDE597}" destId="{9A2CD2E6-86D2-41A5-A79B-919FB47E9C52}" srcOrd="0" destOrd="0" presId="urn:microsoft.com/office/officeart/2005/8/layout/StepDownProcess"/>
    <dgm:cxn modelId="{1C94DFC6-F57E-45A1-AC1C-9007D551F04A}" type="presParOf" srcId="{7BAE5F96-3BC9-4A06-80A1-343117DDE597}" destId="{50C26FC9-996C-420A-A316-86F5B626A410}" srcOrd="1" destOrd="0" presId="urn:microsoft.com/office/officeart/2005/8/layout/StepDownProcess"/>
    <dgm:cxn modelId="{A2C9CBD1-8FCC-4EBE-B0EE-EA5E3601F7A7}" type="presParOf" srcId="{7BAE5F96-3BC9-4A06-80A1-343117DDE597}" destId="{2757A249-5DF8-4BB8-9246-54F289ED5D01}" srcOrd="2" destOrd="0" presId="urn:microsoft.com/office/officeart/2005/8/layout/StepDownProcess"/>
    <dgm:cxn modelId="{EB776848-A991-4D94-BA32-28897D1775D3}" type="presParOf" srcId="{840B5AE2-FA5A-47BB-BF46-DC8E49E64F8F}" destId="{AE3EF614-E087-484D-982B-64D9D7495F18}" srcOrd="1" destOrd="0" presId="urn:microsoft.com/office/officeart/2005/8/layout/StepDownProcess"/>
    <dgm:cxn modelId="{818E54F0-1549-4E64-9EFF-910A03846CB5}" type="presParOf" srcId="{840B5AE2-FA5A-47BB-BF46-DC8E49E64F8F}" destId="{054744E1-EDAA-4050-B6D7-06B88CC45260}" srcOrd="2" destOrd="0" presId="urn:microsoft.com/office/officeart/2005/8/layout/StepDownProcess"/>
    <dgm:cxn modelId="{4651103E-8D5C-4862-BA87-205E906D9C72}" type="presParOf" srcId="{054744E1-EDAA-4050-B6D7-06B88CC45260}" destId="{28B7F869-6192-4168-A917-4F0225DB1F60}" srcOrd="0" destOrd="0" presId="urn:microsoft.com/office/officeart/2005/8/layout/StepDownProcess"/>
    <dgm:cxn modelId="{B3340A70-8BF5-40B0-AA1E-9795DE6C673E}" type="presParOf" srcId="{054744E1-EDAA-4050-B6D7-06B88CC45260}" destId="{A5B59C90-7CC1-4D8D-8B1F-9629409F79C3}" srcOrd="1" destOrd="0" presId="urn:microsoft.com/office/officeart/2005/8/layout/StepDownProcess"/>
    <dgm:cxn modelId="{E80629E0-F4E8-4C65-ABB1-592EB0E0CA79}" type="presParOf" srcId="{054744E1-EDAA-4050-B6D7-06B88CC45260}" destId="{B9110A45-245C-46E5-B4CB-CBD3B19C7C85}" srcOrd="2" destOrd="0" presId="urn:microsoft.com/office/officeart/2005/8/layout/StepDownProcess"/>
    <dgm:cxn modelId="{59F4F143-37EF-41A7-A118-A933E0F1DB57}" type="presParOf" srcId="{840B5AE2-FA5A-47BB-BF46-DC8E49E64F8F}" destId="{C87112B8-76BE-46FB-ABEC-F05A317F84D0}" srcOrd="3" destOrd="0" presId="urn:microsoft.com/office/officeart/2005/8/layout/StepDownProcess"/>
    <dgm:cxn modelId="{C3F37F44-AC63-448B-9C1A-BC98D9BB2E15}" type="presParOf" srcId="{840B5AE2-FA5A-47BB-BF46-DC8E49E64F8F}" destId="{7CE61FD2-4FCB-4F27-8982-932F9595F688}" srcOrd="4" destOrd="0" presId="urn:microsoft.com/office/officeart/2005/8/layout/StepDownProcess"/>
    <dgm:cxn modelId="{0030AC6F-6EC0-4170-93A5-089DD612B3FB}" type="presParOf" srcId="{7CE61FD2-4FCB-4F27-8982-932F9595F688}" destId="{F3B5FE95-14E3-4379-BC47-E114090CB806}" srcOrd="0" destOrd="0" presId="urn:microsoft.com/office/officeart/2005/8/layout/StepDownProcess"/>
    <dgm:cxn modelId="{EB837276-AE00-4AAF-AAA8-D457F93FF028}" type="presParOf" srcId="{7CE61FD2-4FCB-4F27-8982-932F9595F688}" destId="{FE7427A3-4B31-4462-AFFC-35425A6D73DB}" srcOrd="1" destOrd="0" presId="urn:microsoft.com/office/officeart/2005/8/layout/StepDownProcess"/>
    <dgm:cxn modelId="{5824F2E8-7546-4513-BA75-8056647A13E3}" type="presParOf" srcId="{7CE61FD2-4FCB-4F27-8982-932F9595F688}" destId="{6B4276B9-4D5F-40C8-B84E-9861C3694B37}" srcOrd="2" destOrd="0" presId="urn:microsoft.com/office/officeart/2005/8/layout/StepDownProcess"/>
    <dgm:cxn modelId="{226469A2-2B9E-4E97-A819-640EC460A432}" type="presParOf" srcId="{840B5AE2-FA5A-47BB-BF46-DC8E49E64F8F}" destId="{A9F8BEA2-63FE-46D7-A544-CDA7CFCACD74}" srcOrd="5" destOrd="0" presId="urn:microsoft.com/office/officeart/2005/8/layout/StepDownProcess"/>
    <dgm:cxn modelId="{F603EE6D-EBB1-4AB2-9409-9F951E98D3D8}" type="presParOf" srcId="{840B5AE2-FA5A-47BB-BF46-DC8E49E64F8F}" destId="{D3331434-07D4-4DF4-AD81-EAA8F8ED0EEE}" srcOrd="6" destOrd="0" presId="urn:microsoft.com/office/officeart/2005/8/layout/StepDownProcess"/>
    <dgm:cxn modelId="{A10E3AB5-C1B4-48C9-9980-41D69620E973}" type="presParOf" srcId="{D3331434-07D4-4DF4-AD81-EAA8F8ED0EEE}" destId="{BD3A49D8-B32A-4D43-9E07-45E937A913C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81C23-7F1E-43D5-8D89-31AED294783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606D9BE-9C33-4F65-ACC3-42A18CC7E0D4}">
      <dgm:prSet phldrT="[Текст]"/>
      <dgm:spPr/>
      <dgm:t>
        <a:bodyPr/>
        <a:lstStyle/>
        <a:p>
          <a:r>
            <a:rPr lang="ru-RU" dirty="0" smtClean="0"/>
            <a:t>Сетевой этап РО</a:t>
          </a:r>
          <a:endParaRPr lang="ru-RU" dirty="0"/>
        </a:p>
      </dgm:t>
    </dgm:pt>
    <dgm:pt modelId="{AAD185C4-BFC1-4A55-938D-5C7ECF0CBF43}" type="parTrans" cxnId="{39318873-3F53-49C5-9F63-458B4114A9EB}">
      <dgm:prSet/>
      <dgm:spPr/>
      <dgm:t>
        <a:bodyPr/>
        <a:lstStyle/>
        <a:p>
          <a:endParaRPr lang="ru-RU"/>
        </a:p>
      </dgm:t>
    </dgm:pt>
    <dgm:pt modelId="{6DEB1B43-B9AC-41B5-97A5-30A593FE37B4}" type="sibTrans" cxnId="{39318873-3F53-49C5-9F63-458B4114A9EB}">
      <dgm:prSet/>
      <dgm:spPr/>
      <dgm:t>
        <a:bodyPr/>
        <a:lstStyle/>
        <a:p>
          <a:endParaRPr lang="ru-RU"/>
        </a:p>
      </dgm:t>
    </dgm:pt>
    <dgm:pt modelId="{FA884EBF-3AD5-4526-82C9-1A01DDF86274}">
      <dgm:prSet phldrT="[Текст]"/>
      <dgm:spPr/>
      <dgm:t>
        <a:bodyPr/>
        <a:lstStyle/>
        <a:p>
          <a:r>
            <a:rPr lang="ru-RU" dirty="0" smtClean="0"/>
            <a:t>ЕМН</a:t>
          </a:r>
          <a:endParaRPr lang="ru-RU" dirty="0"/>
        </a:p>
      </dgm:t>
    </dgm:pt>
    <dgm:pt modelId="{6433787B-14A5-40E7-9A5E-B49936F963D1}" type="parTrans" cxnId="{1B2DA716-8E0F-4940-BEF1-9D7731D397D7}">
      <dgm:prSet/>
      <dgm:spPr/>
      <dgm:t>
        <a:bodyPr/>
        <a:lstStyle/>
        <a:p>
          <a:endParaRPr lang="ru-RU"/>
        </a:p>
      </dgm:t>
    </dgm:pt>
    <dgm:pt modelId="{0D93E698-6ADE-422F-AFF6-618D68DA164C}" type="sibTrans" cxnId="{1B2DA716-8E0F-4940-BEF1-9D7731D397D7}">
      <dgm:prSet/>
      <dgm:spPr/>
      <dgm:t>
        <a:bodyPr/>
        <a:lstStyle/>
        <a:p>
          <a:endParaRPr lang="ru-RU"/>
        </a:p>
      </dgm:t>
    </dgm:pt>
    <dgm:pt modelId="{2835C414-3085-4918-B116-7B06DA420C36}">
      <dgm:prSet phldrT="[Текст]"/>
      <dgm:spPr/>
      <dgm:t>
        <a:bodyPr/>
        <a:lstStyle/>
        <a:p>
          <a:r>
            <a:rPr lang="ru-RU" dirty="0" smtClean="0"/>
            <a:t>Алматы</a:t>
          </a:r>
          <a:endParaRPr lang="ru-RU" dirty="0"/>
        </a:p>
      </dgm:t>
    </dgm:pt>
    <dgm:pt modelId="{2646A03F-D8C0-4F2C-A125-28A0556E0306}" type="parTrans" cxnId="{6E1EA48D-C83D-4A2A-9BE4-9356D3925C27}">
      <dgm:prSet/>
      <dgm:spPr/>
      <dgm:t>
        <a:bodyPr/>
        <a:lstStyle/>
        <a:p>
          <a:endParaRPr lang="ru-RU"/>
        </a:p>
      </dgm:t>
    </dgm:pt>
    <dgm:pt modelId="{EA1F2477-748B-46F8-82D6-AF93AC09C575}" type="sibTrans" cxnId="{6E1EA48D-C83D-4A2A-9BE4-9356D3925C27}">
      <dgm:prSet/>
      <dgm:spPr/>
      <dgm:t>
        <a:bodyPr/>
        <a:lstStyle/>
        <a:p>
          <a:endParaRPr lang="ru-RU"/>
        </a:p>
      </dgm:t>
    </dgm:pt>
    <dgm:pt modelId="{713995E5-D921-43EB-AED4-27CC9BB85140}">
      <dgm:prSet phldrT="[Текст]"/>
      <dgm:spPr/>
      <dgm:t>
        <a:bodyPr/>
        <a:lstStyle/>
        <a:p>
          <a:r>
            <a:rPr lang="ru-RU" dirty="0" smtClean="0"/>
            <a:t>Шымкент</a:t>
          </a:r>
          <a:endParaRPr lang="ru-RU" dirty="0"/>
        </a:p>
      </dgm:t>
    </dgm:pt>
    <dgm:pt modelId="{6EBB3D61-7009-4B98-B2DF-8B3447A40C0B}" type="parTrans" cxnId="{F3DF35CE-C176-4661-BCAE-C1A842676E85}">
      <dgm:prSet/>
      <dgm:spPr/>
      <dgm:t>
        <a:bodyPr/>
        <a:lstStyle/>
        <a:p>
          <a:endParaRPr lang="ru-RU"/>
        </a:p>
      </dgm:t>
    </dgm:pt>
    <dgm:pt modelId="{6A4EB649-DDA9-4D37-A06B-CDC44BEF7232}" type="sibTrans" cxnId="{F3DF35CE-C176-4661-BCAE-C1A842676E85}">
      <dgm:prSet/>
      <dgm:spPr/>
      <dgm:t>
        <a:bodyPr/>
        <a:lstStyle/>
        <a:p>
          <a:endParaRPr lang="ru-RU"/>
        </a:p>
      </dgm:t>
    </dgm:pt>
    <dgm:pt modelId="{F5A1A9A4-E94C-4E06-8507-1ADA18038CD3}">
      <dgm:prSet phldrT="[Текст]"/>
      <dgm:spPr/>
      <dgm:t>
        <a:bodyPr/>
        <a:lstStyle/>
        <a:p>
          <a:r>
            <a:rPr lang="ru-RU" dirty="0" smtClean="0"/>
            <a:t>ОГН</a:t>
          </a:r>
          <a:endParaRPr lang="ru-RU" dirty="0"/>
        </a:p>
      </dgm:t>
    </dgm:pt>
    <dgm:pt modelId="{783C97AB-5531-4084-8748-16D2807E94A7}" type="parTrans" cxnId="{C7B76242-51F2-46BA-8A45-24D47E0E63AF}">
      <dgm:prSet/>
      <dgm:spPr/>
      <dgm:t>
        <a:bodyPr/>
        <a:lstStyle/>
        <a:p>
          <a:endParaRPr lang="ru-RU"/>
        </a:p>
      </dgm:t>
    </dgm:pt>
    <dgm:pt modelId="{18EBA4C8-B314-40E4-BB51-CE4DD869681A}" type="sibTrans" cxnId="{C7B76242-51F2-46BA-8A45-24D47E0E63AF}">
      <dgm:prSet/>
      <dgm:spPr/>
      <dgm:t>
        <a:bodyPr/>
        <a:lstStyle/>
        <a:p>
          <a:endParaRPr lang="ru-RU"/>
        </a:p>
      </dgm:t>
    </dgm:pt>
    <dgm:pt modelId="{8B9D111E-8CE1-40E9-A845-D8E619A801D4}">
      <dgm:prSet phldrT="[Текст]"/>
      <dgm:spPr/>
      <dgm:t>
        <a:bodyPr/>
        <a:lstStyle/>
        <a:p>
          <a:r>
            <a:rPr lang="ru-RU" dirty="0" smtClean="0"/>
            <a:t>Астана</a:t>
          </a:r>
          <a:endParaRPr lang="ru-RU" dirty="0"/>
        </a:p>
      </dgm:t>
    </dgm:pt>
    <dgm:pt modelId="{D8AC39DB-A221-4C31-B07E-B95BE47930CC}" type="parTrans" cxnId="{89DC415F-3798-4D0A-B0B9-E9EF90D7EC54}">
      <dgm:prSet/>
      <dgm:spPr/>
      <dgm:t>
        <a:bodyPr/>
        <a:lstStyle/>
        <a:p>
          <a:endParaRPr lang="ru-RU"/>
        </a:p>
      </dgm:t>
    </dgm:pt>
    <dgm:pt modelId="{89918864-E3B1-43B6-AED9-498880DB2510}" type="sibTrans" cxnId="{89DC415F-3798-4D0A-B0B9-E9EF90D7EC54}">
      <dgm:prSet/>
      <dgm:spPr/>
      <dgm:t>
        <a:bodyPr/>
        <a:lstStyle/>
        <a:p>
          <a:endParaRPr lang="ru-RU"/>
        </a:p>
      </dgm:t>
    </dgm:pt>
    <dgm:pt modelId="{81CCB9FE-2548-4982-9D61-2DABBCB61BD9}" type="pres">
      <dgm:prSet presAssocID="{5FE81C23-7F1E-43D5-8D89-31AED29478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223072-C0A6-47C8-9EAE-4F8879AF6AC4}" type="pres">
      <dgm:prSet presAssocID="{3606D9BE-9C33-4F65-ACC3-42A18CC7E0D4}" presName="hierRoot1" presStyleCnt="0"/>
      <dgm:spPr/>
    </dgm:pt>
    <dgm:pt modelId="{49FB743A-2338-4D29-A8EC-C8BD6CEC89D0}" type="pres">
      <dgm:prSet presAssocID="{3606D9BE-9C33-4F65-ACC3-42A18CC7E0D4}" presName="composite" presStyleCnt="0"/>
      <dgm:spPr/>
    </dgm:pt>
    <dgm:pt modelId="{8EE1C371-383E-4942-836F-3AB2A684041A}" type="pres">
      <dgm:prSet presAssocID="{3606D9BE-9C33-4F65-ACC3-42A18CC7E0D4}" presName="background" presStyleLbl="node0" presStyleIdx="0" presStyleCnt="1"/>
      <dgm:spPr/>
    </dgm:pt>
    <dgm:pt modelId="{6135D75D-230C-4CFC-9A3A-FA9DB0C59E1F}" type="pres">
      <dgm:prSet presAssocID="{3606D9BE-9C33-4F65-ACC3-42A18CC7E0D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3A5F88-E2D1-4923-AF1B-EF1E749712F5}" type="pres">
      <dgm:prSet presAssocID="{3606D9BE-9C33-4F65-ACC3-42A18CC7E0D4}" presName="hierChild2" presStyleCnt="0"/>
      <dgm:spPr/>
    </dgm:pt>
    <dgm:pt modelId="{234CC467-1A42-482C-B3FD-AE82E1BE1F14}" type="pres">
      <dgm:prSet presAssocID="{6433787B-14A5-40E7-9A5E-B49936F963D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53159A-2085-452A-830C-8D359472F290}" type="pres">
      <dgm:prSet presAssocID="{FA884EBF-3AD5-4526-82C9-1A01DDF86274}" presName="hierRoot2" presStyleCnt="0"/>
      <dgm:spPr/>
    </dgm:pt>
    <dgm:pt modelId="{4A54AED0-4F2E-4927-AEA8-2873AD977E52}" type="pres">
      <dgm:prSet presAssocID="{FA884EBF-3AD5-4526-82C9-1A01DDF86274}" presName="composite2" presStyleCnt="0"/>
      <dgm:spPr/>
    </dgm:pt>
    <dgm:pt modelId="{442BEC19-1483-4C9B-B731-A1249CB957D9}" type="pres">
      <dgm:prSet presAssocID="{FA884EBF-3AD5-4526-82C9-1A01DDF86274}" presName="background2" presStyleLbl="node2" presStyleIdx="0" presStyleCnt="2"/>
      <dgm:spPr/>
    </dgm:pt>
    <dgm:pt modelId="{162756A5-BCB0-4123-A1DF-812E0A3C41F2}" type="pres">
      <dgm:prSet presAssocID="{FA884EBF-3AD5-4526-82C9-1A01DDF8627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29EA8-BFF6-451B-8927-A618A9A5488C}" type="pres">
      <dgm:prSet presAssocID="{FA884EBF-3AD5-4526-82C9-1A01DDF86274}" presName="hierChild3" presStyleCnt="0"/>
      <dgm:spPr/>
    </dgm:pt>
    <dgm:pt modelId="{2BC29B7B-5FDA-4B81-8CB8-FA9A6C08CFCB}" type="pres">
      <dgm:prSet presAssocID="{2646A03F-D8C0-4F2C-A125-28A0556E030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164A0BF-2422-4ED2-BDF6-31A536395F55}" type="pres">
      <dgm:prSet presAssocID="{2835C414-3085-4918-B116-7B06DA420C36}" presName="hierRoot3" presStyleCnt="0"/>
      <dgm:spPr/>
    </dgm:pt>
    <dgm:pt modelId="{2E08145C-7929-4E11-A8F9-EC3621F44171}" type="pres">
      <dgm:prSet presAssocID="{2835C414-3085-4918-B116-7B06DA420C36}" presName="composite3" presStyleCnt="0"/>
      <dgm:spPr/>
    </dgm:pt>
    <dgm:pt modelId="{46A5C712-3484-476D-B300-A5C8837E47CF}" type="pres">
      <dgm:prSet presAssocID="{2835C414-3085-4918-B116-7B06DA420C36}" presName="background3" presStyleLbl="node3" presStyleIdx="0" presStyleCnt="3"/>
      <dgm:spPr/>
    </dgm:pt>
    <dgm:pt modelId="{11C81605-CC6E-41F9-BD91-B9452E69172A}" type="pres">
      <dgm:prSet presAssocID="{2835C414-3085-4918-B116-7B06DA420C36}" presName="text3" presStyleLbl="fgAcc3" presStyleIdx="0" presStyleCnt="3" custLinFactNeighborX="-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A989B5-1982-4A4C-926F-CFFBDAB8B986}" type="pres">
      <dgm:prSet presAssocID="{2835C414-3085-4918-B116-7B06DA420C36}" presName="hierChild4" presStyleCnt="0"/>
      <dgm:spPr/>
    </dgm:pt>
    <dgm:pt modelId="{FF8D4C62-B823-4748-AD7D-9C205E49A1B1}" type="pres">
      <dgm:prSet presAssocID="{6EBB3D61-7009-4B98-B2DF-8B3447A40C0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5CFCEFE-82E3-443B-B4FB-DAA9A4391DC6}" type="pres">
      <dgm:prSet presAssocID="{713995E5-D921-43EB-AED4-27CC9BB85140}" presName="hierRoot3" presStyleCnt="0"/>
      <dgm:spPr/>
    </dgm:pt>
    <dgm:pt modelId="{64292B67-2573-4F65-B349-887343C2741E}" type="pres">
      <dgm:prSet presAssocID="{713995E5-D921-43EB-AED4-27CC9BB85140}" presName="composite3" presStyleCnt="0"/>
      <dgm:spPr/>
    </dgm:pt>
    <dgm:pt modelId="{580CD910-52DC-475C-BFB7-B409CD371564}" type="pres">
      <dgm:prSet presAssocID="{713995E5-D921-43EB-AED4-27CC9BB85140}" presName="background3" presStyleLbl="node3" presStyleIdx="1" presStyleCnt="3"/>
      <dgm:spPr/>
    </dgm:pt>
    <dgm:pt modelId="{EA4B68E0-6E39-4785-ABDE-126A47C754B5}" type="pres">
      <dgm:prSet presAssocID="{713995E5-D921-43EB-AED4-27CC9BB8514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CB36A-7EA8-4133-8504-0D89201F8E88}" type="pres">
      <dgm:prSet presAssocID="{713995E5-D921-43EB-AED4-27CC9BB85140}" presName="hierChild4" presStyleCnt="0"/>
      <dgm:spPr/>
    </dgm:pt>
    <dgm:pt modelId="{5A3FE0E9-694E-4AB4-A4A0-9EE00814F69F}" type="pres">
      <dgm:prSet presAssocID="{783C97AB-5531-4084-8748-16D2807E94A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99ECBFA-0AF4-4B8C-A3FC-EE82575DFDE0}" type="pres">
      <dgm:prSet presAssocID="{F5A1A9A4-E94C-4E06-8507-1ADA18038CD3}" presName="hierRoot2" presStyleCnt="0"/>
      <dgm:spPr/>
    </dgm:pt>
    <dgm:pt modelId="{D095CC17-55CC-4C6B-9471-6B2715F6EBE6}" type="pres">
      <dgm:prSet presAssocID="{F5A1A9A4-E94C-4E06-8507-1ADA18038CD3}" presName="composite2" presStyleCnt="0"/>
      <dgm:spPr/>
    </dgm:pt>
    <dgm:pt modelId="{1BED9FED-F47B-4F1B-B47C-3C826DFA298C}" type="pres">
      <dgm:prSet presAssocID="{F5A1A9A4-E94C-4E06-8507-1ADA18038CD3}" presName="background2" presStyleLbl="node2" presStyleIdx="1" presStyleCnt="2"/>
      <dgm:spPr/>
    </dgm:pt>
    <dgm:pt modelId="{3C4B7865-0DF3-4942-9BA2-5F5769721DF0}" type="pres">
      <dgm:prSet presAssocID="{F5A1A9A4-E94C-4E06-8507-1ADA18038CD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C91AC8-A53C-4BF8-A4F7-F22781FAABA2}" type="pres">
      <dgm:prSet presAssocID="{F5A1A9A4-E94C-4E06-8507-1ADA18038CD3}" presName="hierChild3" presStyleCnt="0"/>
      <dgm:spPr/>
    </dgm:pt>
    <dgm:pt modelId="{2B3A41C8-EF04-4845-8800-C1AA3086E83B}" type="pres">
      <dgm:prSet presAssocID="{D8AC39DB-A221-4C31-B07E-B95BE47930C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0B348C8-CE92-4364-BB0A-31B47305B088}" type="pres">
      <dgm:prSet presAssocID="{8B9D111E-8CE1-40E9-A845-D8E619A801D4}" presName="hierRoot3" presStyleCnt="0"/>
      <dgm:spPr/>
    </dgm:pt>
    <dgm:pt modelId="{64EE437C-9BCB-4B74-9122-75163021E248}" type="pres">
      <dgm:prSet presAssocID="{8B9D111E-8CE1-40E9-A845-D8E619A801D4}" presName="composite3" presStyleCnt="0"/>
      <dgm:spPr/>
    </dgm:pt>
    <dgm:pt modelId="{03F4D138-934E-4794-9379-98B718D8A444}" type="pres">
      <dgm:prSet presAssocID="{8B9D111E-8CE1-40E9-A845-D8E619A801D4}" presName="background3" presStyleLbl="node3" presStyleIdx="2" presStyleCnt="3"/>
      <dgm:spPr/>
    </dgm:pt>
    <dgm:pt modelId="{A99E9516-4452-41FD-98ED-B867291BEF4E}" type="pres">
      <dgm:prSet presAssocID="{8B9D111E-8CE1-40E9-A845-D8E619A801D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AC5563-D62D-4C36-B80F-4FACBD168F1F}" type="pres">
      <dgm:prSet presAssocID="{8B9D111E-8CE1-40E9-A845-D8E619A801D4}" presName="hierChild4" presStyleCnt="0"/>
      <dgm:spPr/>
    </dgm:pt>
  </dgm:ptLst>
  <dgm:cxnLst>
    <dgm:cxn modelId="{DF2B8652-17C0-4BCD-854D-86CF2E471E63}" type="presOf" srcId="{6433787B-14A5-40E7-9A5E-B49936F963D1}" destId="{234CC467-1A42-482C-B3FD-AE82E1BE1F14}" srcOrd="0" destOrd="0" presId="urn:microsoft.com/office/officeart/2005/8/layout/hierarchy1"/>
    <dgm:cxn modelId="{1B2DA716-8E0F-4940-BEF1-9D7731D397D7}" srcId="{3606D9BE-9C33-4F65-ACC3-42A18CC7E0D4}" destId="{FA884EBF-3AD5-4526-82C9-1A01DDF86274}" srcOrd="0" destOrd="0" parTransId="{6433787B-14A5-40E7-9A5E-B49936F963D1}" sibTransId="{0D93E698-6ADE-422F-AFF6-618D68DA164C}"/>
    <dgm:cxn modelId="{7A10C1BD-B731-44DA-8895-87D9DCC8DBF7}" type="presOf" srcId="{D8AC39DB-A221-4C31-B07E-B95BE47930CC}" destId="{2B3A41C8-EF04-4845-8800-C1AA3086E83B}" srcOrd="0" destOrd="0" presId="urn:microsoft.com/office/officeart/2005/8/layout/hierarchy1"/>
    <dgm:cxn modelId="{BCE193F6-EDE9-44E9-ADDC-5D83DC40E23D}" type="presOf" srcId="{FA884EBF-3AD5-4526-82C9-1A01DDF86274}" destId="{162756A5-BCB0-4123-A1DF-812E0A3C41F2}" srcOrd="0" destOrd="0" presId="urn:microsoft.com/office/officeart/2005/8/layout/hierarchy1"/>
    <dgm:cxn modelId="{F3DF35CE-C176-4661-BCAE-C1A842676E85}" srcId="{FA884EBF-3AD5-4526-82C9-1A01DDF86274}" destId="{713995E5-D921-43EB-AED4-27CC9BB85140}" srcOrd="1" destOrd="0" parTransId="{6EBB3D61-7009-4B98-B2DF-8B3447A40C0B}" sibTransId="{6A4EB649-DDA9-4D37-A06B-CDC44BEF7232}"/>
    <dgm:cxn modelId="{92D06525-056C-4047-AD7E-1DAE4E8F8689}" type="presOf" srcId="{2646A03F-D8C0-4F2C-A125-28A0556E0306}" destId="{2BC29B7B-5FDA-4B81-8CB8-FA9A6C08CFCB}" srcOrd="0" destOrd="0" presId="urn:microsoft.com/office/officeart/2005/8/layout/hierarchy1"/>
    <dgm:cxn modelId="{C7B76242-51F2-46BA-8A45-24D47E0E63AF}" srcId="{3606D9BE-9C33-4F65-ACC3-42A18CC7E0D4}" destId="{F5A1A9A4-E94C-4E06-8507-1ADA18038CD3}" srcOrd="1" destOrd="0" parTransId="{783C97AB-5531-4084-8748-16D2807E94A7}" sibTransId="{18EBA4C8-B314-40E4-BB51-CE4DD869681A}"/>
    <dgm:cxn modelId="{0DD789B5-80A5-41E7-820C-48D009B778CC}" type="presOf" srcId="{F5A1A9A4-E94C-4E06-8507-1ADA18038CD3}" destId="{3C4B7865-0DF3-4942-9BA2-5F5769721DF0}" srcOrd="0" destOrd="0" presId="urn:microsoft.com/office/officeart/2005/8/layout/hierarchy1"/>
    <dgm:cxn modelId="{8EE6103F-9C1C-4147-BBB1-69EB6A1AD80D}" type="presOf" srcId="{8B9D111E-8CE1-40E9-A845-D8E619A801D4}" destId="{A99E9516-4452-41FD-98ED-B867291BEF4E}" srcOrd="0" destOrd="0" presId="urn:microsoft.com/office/officeart/2005/8/layout/hierarchy1"/>
    <dgm:cxn modelId="{B75CAE86-D838-49EA-B519-688AF3181A66}" type="presOf" srcId="{6EBB3D61-7009-4B98-B2DF-8B3447A40C0B}" destId="{FF8D4C62-B823-4748-AD7D-9C205E49A1B1}" srcOrd="0" destOrd="0" presId="urn:microsoft.com/office/officeart/2005/8/layout/hierarchy1"/>
    <dgm:cxn modelId="{9F2DF10A-BD36-4B2F-8801-6BC39AEEF886}" type="presOf" srcId="{713995E5-D921-43EB-AED4-27CC9BB85140}" destId="{EA4B68E0-6E39-4785-ABDE-126A47C754B5}" srcOrd="0" destOrd="0" presId="urn:microsoft.com/office/officeart/2005/8/layout/hierarchy1"/>
    <dgm:cxn modelId="{544080B8-83A3-438F-994F-C699916EE5F8}" type="presOf" srcId="{783C97AB-5531-4084-8748-16D2807E94A7}" destId="{5A3FE0E9-694E-4AB4-A4A0-9EE00814F69F}" srcOrd="0" destOrd="0" presId="urn:microsoft.com/office/officeart/2005/8/layout/hierarchy1"/>
    <dgm:cxn modelId="{988C2E97-CF1C-4208-B021-F20A8A49CC1B}" type="presOf" srcId="{3606D9BE-9C33-4F65-ACC3-42A18CC7E0D4}" destId="{6135D75D-230C-4CFC-9A3A-FA9DB0C59E1F}" srcOrd="0" destOrd="0" presId="urn:microsoft.com/office/officeart/2005/8/layout/hierarchy1"/>
    <dgm:cxn modelId="{6E1EA48D-C83D-4A2A-9BE4-9356D3925C27}" srcId="{FA884EBF-3AD5-4526-82C9-1A01DDF86274}" destId="{2835C414-3085-4918-B116-7B06DA420C36}" srcOrd="0" destOrd="0" parTransId="{2646A03F-D8C0-4F2C-A125-28A0556E0306}" sibTransId="{EA1F2477-748B-46F8-82D6-AF93AC09C575}"/>
    <dgm:cxn modelId="{89DC415F-3798-4D0A-B0B9-E9EF90D7EC54}" srcId="{F5A1A9A4-E94C-4E06-8507-1ADA18038CD3}" destId="{8B9D111E-8CE1-40E9-A845-D8E619A801D4}" srcOrd="0" destOrd="0" parTransId="{D8AC39DB-A221-4C31-B07E-B95BE47930CC}" sibTransId="{89918864-E3B1-43B6-AED9-498880DB2510}"/>
    <dgm:cxn modelId="{1A27CD9D-BDA9-4061-94A3-E9B14BDF04B7}" type="presOf" srcId="{2835C414-3085-4918-B116-7B06DA420C36}" destId="{11C81605-CC6E-41F9-BD91-B9452E69172A}" srcOrd="0" destOrd="0" presId="urn:microsoft.com/office/officeart/2005/8/layout/hierarchy1"/>
    <dgm:cxn modelId="{00675B6F-9821-4C31-9334-36949AA9DD12}" type="presOf" srcId="{5FE81C23-7F1E-43D5-8D89-31AED294783E}" destId="{81CCB9FE-2548-4982-9D61-2DABBCB61BD9}" srcOrd="0" destOrd="0" presId="urn:microsoft.com/office/officeart/2005/8/layout/hierarchy1"/>
    <dgm:cxn modelId="{39318873-3F53-49C5-9F63-458B4114A9EB}" srcId="{5FE81C23-7F1E-43D5-8D89-31AED294783E}" destId="{3606D9BE-9C33-4F65-ACC3-42A18CC7E0D4}" srcOrd="0" destOrd="0" parTransId="{AAD185C4-BFC1-4A55-938D-5C7ECF0CBF43}" sibTransId="{6DEB1B43-B9AC-41B5-97A5-30A593FE37B4}"/>
    <dgm:cxn modelId="{044592F1-AF01-464C-9AEF-9ADB7DF6B0F2}" type="presParOf" srcId="{81CCB9FE-2548-4982-9D61-2DABBCB61BD9}" destId="{65223072-C0A6-47C8-9EAE-4F8879AF6AC4}" srcOrd="0" destOrd="0" presId="urn:microsoft.com/office/officeart/2005/8/layout/hierarchy1"/>
    <dgm:cxn modelId="{0D4F4420-8FE5-4177-AE4F-6A1B2500A073}" type="presParOf" srcId="{65223072-C0A6-47C8-9EAE-4F8879AF6AC4}" destId="{49FB743A-2338-4D29-A8EC-C8BD6CEC89D0}" srcOrd="0" destOrd="0" presId="urn:microsoft.com/office/officeart/2005/8/layout/hierarchy1"/>
    <dgm:cxn modelId="{31AE7CDB-D6AE-41DB-9943-F95692F0F3DA}" type="presParOf" srcId="{49FB743A-2338-4D29-A8EC-C8BD6CEC89D0}" destId="{8EE1C371-383E-4942-836F-3AB2A684041A}" srcOrd="0" destOrd="0" presId="urn:microsoft.com/office/officeart/2005/8/layout/hierarchy1"/>
    <dgm:cxn modelId="{E5A6ABF2-D9A9-4107-ABE6-6FA76CD6FCE5}" type="presParOf" srcId="{49FB743A-2338-4D29-A8EC-C8BD6CEC89D0}" destId="{6135D75D-230C-4CFC-9A3A-FA9DB0C59E1F}" srcOrd="1" destOrd="0" presId="urn:microsoft.com/office/officeart/2005/8/layout/hierarchy1"/>
    <dgm:cxn modelId="{7C237989-3605-4785-A153-19AF07AD1ADF}" type="presParOf" srcId="{65223072-C0A6-47C8-9EAE-4F8879AF6AC4}" destId="{973A5F88-E2D1-4923-AF1B-EF1E749712F5}" srcOrd="1" destOrd="0" presId="urn:microsoft.com/office/officeart/2005/8/layout/hierarchy1"/>
    <dgm:cxn modelId="{FA46C559-4442-40F6-B3BD-1F344BB42CAF}" type="presParOf" srcId="{973A5F88-E2D1-4923-AF1B-EF1E749712F5}" destId="{234CC467-1A42-482C-B3FD-AE82E1BE1F14}" srcOrd="0" destOrd="0" presId="urn:microsoft.com/office/officeart/2005/8/layout/hierarchy1"/>
    <dgm:cxn modelId="{C002F293-5E3B-48A0-835D-47C32B3200AF}" type="presParOf" srcId="{973A5F88-E2D1-4923-AF1B-EF1E749712F5}" destId="{CE53159A-2085-452A-830C-8D359472F290}" srcOrd="1" destOrd="0" presId="urn:microsoft.com/office/officeart/2005/8/layout/hierarchy1"/>
    <dgm:cxn modelId="{75BB61C3-EA3F-4862-841D-5A254A6AFF81}" type="presParOf" srcId="{CE53159A-2085-452A-830C-8D359472F290}" destId="{4A54AED0-4F2E-4927-AEA8-2873AD977E52}" srcOrd="0" destOrd="0" presId="urn:microsoft.com/office/officeart/2005/8/layout/hierarchy1"/>
    <dgm:cxn modelId="{BB8617AF-DB4B-4272-AAC8-88911477C01A}" type="presParOf" srcId="{4A54AED0-4F2E-4927-AEA8-2873AD977E52}" destId="{442BEC19-1483-4C9B-B731-A1249CB957D9}" srcOrd="0" destOrd="0" presId="urn:microsoft.com/office/officeart/2005/8/layout/hierarchy1"/>
    <dgm:cxn modelId="{3B6648F1-F149-4415-B755-3623F31A1FB1}" type="presParOf" srcId="{4A54AED0-4F2E-4927-AEA8-2873AD977E52}" destId="{162756A5-BCB0-4123-A1DF-812E0A3C41F2}" srcOrd="1" destOrd="0" presId="urn:microsoft.com/office/officeart/2005/8/layout/hierarchy1"/>
    <dgm:cxn modelId="{C50ECE34-5E55-489C-B4E7-36A9F1F5449D}" type="presParOf" srcId="{CE53159A-2085-452A-830C-8D359472F290}" destId="{F1C29EA8-BFF6-451B-8927-A618A9A5488C}" srcOrd="1" destOrd="0" presId="urn:microsoft.com/office/officeart/2005/8/layout/hierarchy1"/>
    <dgm:cxn modelId="{71210A5A-17C0-4A5F-A163-84CB8FCB3A63}" type="presParOf" srcId="{F1C29EA8-BFF6-451B-8927-A618A9A5488C}" destId="{2BC29B7B-5FDA-4B81-8CB8-FA9A6C08CFCB}" srcOrd="0" destOrd="0" presId="urn:microsoft.com/office/officeart/2005/8/layout/hierarchy1"/>
    <dgm:cxn modelId="{16B673F6-318B-4988-BF75-13EE820793AC}" type="presParOf" srcId="{F1C29EA8-BFF6-451B-8927-A618A9A5488C}" destId="{F164A0BF-2422-4ED2-BDF6-31A536395F55}" srcOrd="1" destOrd="0" presId="urn:microsoft.com/office/officeart/2005/8/layout/hierarchy1"/>
    <dgm:cxn modelId="{C2480E92-6E1B-40DA-A2EB-1446EFE24C4F}" type="presParOf" srcId="{F164A0BF-2422-4ED2-BDF6-31A536395F55}" destId="{2E08145C-7929-4E11-A8F9-EC3621F44171}" srcOrd="0" destOrd="0" presId="urn:microsoft.com/office/officeart/2005/8/layout/hierarchy1"/>
    <dgm:cxn modelId="{953DFB47-7AA9-4E0E-A351-6CF4DC1CA52F}" type="presParOf" srcId="{2E08145C-7929-4E11-A8F9-EC3621F44171}" destId="{46A5C712-3484-476D-B300-A5C8837E47CF}" srcOrd="0" destOrd="0" presId="urn:microsoft.com/office/officeart/2005/8/layout/hierarchy1"/>
    <dgm:cxn modelId="{A1E47882-F71B-4CCB-9429-CFAA2D5C633D}" type="presParOf" srcId="{2E08145C-7929-4E11-A8F9-EC3621F44171}" destId="{11C81605-CC6E-41F9-BD91-B9452E69172A}" srcOrd="1" destOrd="0" presId="urn:microsoft.com/office/officeart/2005/8/layout/hierarchy1"/>
    <dgm:cxn modelId="{B1168CFD-A922-45BB-AEB7-5EB75C6645F9}" type="presParOf" srcId="{F164A0BF-2422-4ED2-BDF6-31A536395F55}" destId="{C5A989B5-1982-4A4C-926F-CFFBDAB8B986}" srcOrd="1" destOrd="0" presId="urn:microsoft.com/office/officeart/2005/8/layout/hierarchy1"/>
    <dgm:cxn modelId="{732F2D99-9D9A-456E-B687-F97C6737A974}" type="presParOf" srcId="{F1C29EA8-BFF6-451B-8927-A618A9A5488C}" destId="{FF8D4C62-B823-4748-AD7D-9C205E49A1B1}" srcOrd="2" destOrd="0" presId="urn:microsoft.com/office/officeart/2005/8/layout/hierarchy1"/>
    <dgm:cxn modelId="{642EE44E-3F78-4D6E-9BCC-1D3210C0A1FF}" type="presParOf" srcId="{F1C29EA8-BFF6-451B-8927-A618A9A5488C}" destId="{A5CFCEFE-82E3-443B-B4FB-DAA9A4391DC6}" srcOrd="3" destOrd="0" presId="urn:microsoft.com/office/officeart/2005/8/layout/hierarchy1"/>
    <dgm:cxn modelId="{AFFEB7B8-E189-4D90-873D-6E97945A1FEB}" type="presParOf" srcId="{A5CFCEFE-82E3-443B-B4FB-DAA9A4391DC6}" destId="{64292B67-2573-4F65-B349-887343C2741E}" srcOrd="0" destOrd="0" presId="urn:microsoft.com/office/officeart/2005/8/layout/hierarchy1"/>
    <dgm:cxn modelId="{31AA2343-2323-4E0B-941B-28A02DD34250}" type="presParOf" srcId="{64292B67-2573-4F65-B349-887343C2741E}" destId="{580CD910-52DC-475C-BFB7-B409CD371564}" srcOrd="0" destOrd="0" presId="urn:microsoft.com/office/officeart/2005/8/layout/hierarchy1"/>
    <dgm:cxn modelId="{298E9297-EA14-4E77-BADE-DFD7581D4D01}" type="presParOf" srcId="{64292B67-2573-4F65-B349-887343C2741E}" destId="{EA4B68E0-6E39-4785-ABDE-126A47C754B5}" srcOrd="1" destOrd="0" presId="urn:microsoft.com/office/officeart/2005/8/layout/hierarchy1"/>
    <dgm:cxn modelId="{1080E71C-547F-4481-B674-BDE71DFEFFDC}" type="presParOf" srcId="{A5CFCEFE-82E3-443B-B4FB-DAA9A4391DC6}" destId="{5FECB36A-7EA8-4133-8504-0D89201F8E88}" srcOrd="1" destOrd="0" presId="urn:microsoft.com/office/officeart/2005/8/layout/hierarchy1"/>
    <dgm:cxn modelId="{BFBBD4CF-2AEC-47E0-97FA-4D7AB3F47F6E}" type="presParOf" srcId="{973A5F88-E2D1-4923-AF1B-EF1E749712F5}" destId="{5A3FE0E9-694E-4AB4-A4A0-9EE00814F69F}" srcOrd="2" destOrd="0" presId="urn:microsoft.com/office/officeart/2005/8/layout/hierarchy1"/>
    <dgm:cxn modelId="{98FB48E1-B836-4966-A835-A9C697BA8F81}" type="presParOf" srcId="{973A5F88-E2D1-4923-AF1B-EF1E749712F5}" destId="{699ECBFA-0AF4-4B8C-A3FC-EE82575DFDE0}" srcOrd="3" destOrd="0" presId="urn:microsoft.com/office/officeart/2005/8/layout/hierarchy1"/>
    <dgm:cxn modelId="{594037F2-92F3-49B1-8AEE-5F7FBBC5C10B}" type="presParOf" srcId="{699ECBFA-0AF4-4B8C-A3FC-EE82575DFDE0}" destId="{D095CC17-55CC-4C6B-9471-6B2715F6EBE6}" srcOrd="0" destOrd="0" presId="urn:microsoft.com/office/officeart/2005/8/layout/hierarchy1"/>
    <dgm:cxn modelId="{CC272821-7345-4945-8C74-8A1C39381E89}" type="presParOf" srcId="{D095CC17-55CC-4C6B-9471-6B2715F6EBE6}" destId="{1BED9FED-F47B-4F1B-B47C-3C826DFA298C}" srcOrd="0" destOrd="0" presId="urn:microsoft.com/office/officeart/2005/8/layout/hierarchy1"/>
    <dgm:cxn modelId="{FF065E0F-4080-4D6B-B1E2-5A22E61AD3A2}" type="presParOf" srcId="{D095CC17-55CC-4C6B-9471-6B2715F6EBE6}" destId="{3C4B7865-0DF3-4942-9BA2-5F5769721DF0}" srcOrd="1" destOrd="0" presId="urn:microsoft.com/office/officeart/2005/8/layout/hierarchy1"/>
    <dgm:cxn modelId="{DB41B3F8-5082-4D82-ACEE-7C4DFAA7BA55}" type="presParOf" srcId="{699ECBFA-0AF4-4B8C-A3FC-EE82575DFDE0}" destId="{B5C91AC8-A53C-4BF8-A4F7-F22781FAABA2}" srcOrd="1" destOrd="0" presId="urn:microsoft.com/office/officeart/2005/8/layout/hierarchy1"/>
    <dgm:cxn modelId="{F32B4B27-726D-49C6-9F76-F827BFC2D5EF}" type="presParOf" srcId="{B5C91AC8-A53C-4BF8-A4F7-F22781FAABA2}" destId="{2B3A41C8-EF04-4845-8800-C1AA3086E83B}" srcOrd="0" destOrd="0" presId="urn:microsoft.com/office/officeart/2005/8/layout/hierarchy1"/>
    <dgm:cxn modelId="{B6157D23-9055-41C5-A089-B8C6522CE008}" type="presParOf" srcId="{B5C91AC8-A53C-4BF8-A4F7-F22781FAABA2}" destId="{F0B348C8-CE92-4364-BB0A-31B47305B088}" srcOrd="1" destOrd="0" presId="urn:microsoft.com/office/officeart/2005/8/layout/hierarchy1"/>
    <dgm:cxn modelId="{329C2DB1-E227-4004-9D36-D54C30201723}" type="presParOf" srcId="{F0B348C8-CE92-4364-BB0A-31B47305B088}" destId="{64EE437C-9BCB-4B74-9122-75163021E248}" srcOrd="0" destOrd="0" presId="urn:microsoft.com/office/officeart/2005/8/layout/hierarchy1"/>
    <dgm:cxn modelId="{7C4E95C5-2E37-4973-B261-8BD44CD4F592}" type="presParOf" srcId="{64EE437C-9BCB-4B74-9122-75163021E248}" destId="{03F4D138-934E-4794-9379-98B718D8A444}" srcOrd="0" destOrd="0" presId="urn:microsoft.com/office/officeart/2005/8/layout/hierarchy1"/>
    <dgm:cxn modelId="{30C2C8F7-7101-4558-A0E1-1C0C79197B97}" type="presParOf" srcId="{64EE437C-9BCB-4B74-9122-75163021E248}" destId="{A99E9516-4452-41FD-98ED-B867291BEF4E}" srcOrd="1" destOrd="0" presId="urn:microsoft.com/office/officeart/2005/8/layout/hierarchy1"/>
    <dgm:cxn modelId="{F44450FD-9A27-48FC-813E-9E423881F7A5}" type="presParOf" srcId="{F0B348C8-CE92-4364-BB0A-31B47305B088}" destId="{70AC5563-D62D-4C36-B80F-4FACBD168F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B8D0-944A-4A5F-80A8-31832EC8E8E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18EEB-F4EF-44E5-9768-66F6D051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1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8EEB-F4EF-44E5-9768-66F6D05126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8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6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3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9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8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1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4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2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EB33-20B6-4C28-BE34-7B564C16399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4E92-1EE2-4B34-80C6-D828FBC98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2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6799" y="1796784"/>
            <a:ext cx="9144000" cy="165576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Олимпиады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129" y="4442762"/>
            <a:ext cx="694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Гульден Кусаинова, </a:t>
            </a:r>
            <a:endParaRPr lang="ru-RU" b="1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Менеджер Департамента по развитию Назарбаев Интеллектуальных школ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Image result for Ð½Ð¸Ñ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4707" r="3573" b="18986"/>
          <a:stretch/>
        </p:blipFill>
        <p:spPr bwMode="auto">
          <a:xfrm>
            <a:off x="1237129" y="1796784"/>
            <a:ext cx="2316481" cy="8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476412" y="111041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89300"/>
              </p:ext>
            </p:extLst>
          </p:nvPr>
        </p:nvGraphicFramePr>
        <p:xfrm>
          <a:off x="751520" y="742607"/>
          <a:ext cx="10848295" cy="56348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0029"/>
                <a:gridCol w="2303866"/>
                <a:gridCol w="1458877"/>
                <a:gridCol w="1410433"/>
                <a:gridCol w="1708244"/>
                <a:gridCol w="1484837"/>
                <a:gridCol w="1942009"/>
              </a:tblGrid>
              <a:tr h="583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Фамилия, имя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Предмет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Класс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Интеллектуальная школа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Олимпийская</a:t>
                      </a:r>
                      <a:r>
                        <a:rPr lang="kk-KZ" sz="1200" b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сборная Республики Казахстан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kk-KZ" sz="1200" b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Международных олимпиадах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5405">
                <a:tc>
                  <a:txBody>
                    <a:bodyPr/>
                    <a:lstStyle/>
                    <a:p>
                      <a:pPr marL="228600" lvl="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Абдрахманов Дінмұхаммед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География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НИШ ФМН г.Шымкент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олимпиада по географии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54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Пернебек Нұрсауле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География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НИШ ХБН г.Шымкент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олимпиада по географии</a:t>
                      </a:r>
                    </a:p>
                  </a:txBody>
                  <a:tcPr marL="68580" marR="68580" marT="0" marB="0" anchor="ctr"/>
                </a:tc>
              </a:tr>
              <a:tr h="5333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Әбдіхалил</a:t>
                      </a:r>
                      <a:r>
                        <a:rPr lang="kk-KZ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Ербол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НИШ ХБН г.Павлодар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5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Оразалин Алибек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НИШ ФМН г.Алматы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Западно-Китайская олимпиада по математике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5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Байлин Әмірхан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Физика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НИШ ФМН г. Астана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19-ая Азиатская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олимпиада по физике,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олимпиада по физике</a:t>
                      </a:r>
                    </a:p>
                  </a:txBody>
                  <a:tcPr marL="68580" marR="68580" marT="0" marB="0" anchor="ctr"/>
                </a:tc>
              </a:tr>
              <a:tr h="5454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Туленов Дияр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Физика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НИШ ФМН г.Павлодар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19-ая Азиатская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олимпиада по физике,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олимпиада по физике,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Международная олимпиада «</a:t>
                      </a:r>
                      <a:r>
                        <a:rPr lang="ru-RU" sz="1200" baseline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Туймаада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54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Қажымұрат Ақназар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Физика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 Narrow" panose="020B0606020202030204" pitchFamily="34" charset="0"/>
                        </a:rPr>
                        <a:t>НИШ ФМН г. Алматы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19-ая Азиатская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олимпиада по физике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5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Чалышкан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Селимжан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НИШ ФМН </a:t>
                      </a: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г.Алматы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олимпиада по биологии</a:t>
                      </a:r>
                    </a:p>
                  </a:txBody>
                  <a:tcPr marL="68580" marR="68580" marT="0" marB="0" anchor="ctr"/>
                </a:tc>
              </a:tr>
              <a:tr h="4375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Бисенбаев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Кудайберген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НИШ ФМН </a:t>
                      </a:r>
                      <a:r>
                        <a:rPr lang="ru-RU" sz="12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г.Алматы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5085" y="174172"/>
            <a:ext cx="591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Arial Narrow" panose="020B0606020202030204" pitchFamily="34" charset="0"/>
              </a:rPr>
              <a:t>Олимпийская сборная Республики Казахстан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1116494" y="0"/>
            <a:ext cx="966642" cy="7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11100"/>
              </p:ext>
            </p:extLst>
          </p:nvPr>
        </p:nvGraphicFramePr>
        <p:xfrm>
          <a:off x="1262742" y="810326"/>
          <a:ext cx="9396549" cy="5094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610"/>
                <a:gridCol w="1973799"/>
                <a:gridCol w="1707968"/>
                <a:gridCol w="3362172"/>
              </a:tblGrid>
              <a:tr h="43172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Наименование олимпиады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Количество участвовавших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Количество призеров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Результаты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41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19-ая Азиатская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олимпиада по физике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золото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977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Международная олимпиада по физике, математике,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химии и информатике «</a:t>
                      </a:r>
                      <a:r>
                        <a:rPr lang="ru-RU" sz="1200" baseline="0" dirty="0" err="1" smtClean="0">
                          <a:latin typeface="Arial Narrow" panose="020B0606020202030204" pitchFamily="34" charset="0"/>
                        </a:rPr>
                        <a:t>Туймаада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золото, 1 серебро, 2 бронзы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6167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Международная олимпиада по биологии 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(IBO)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Бронзовая медаль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6167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Международная олимпиада по физике 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200" dirty="0" err="1" smtClean="0">
                          <a:latin typeface="Arial Narrow" panose="020B0606020202030204" pitchFamily="34" charset="0"/>
                        </a:rPr>
                        <a:t>Ipho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Бронзовая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медаль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6167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Международная олимпиада по географии 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200" dirty="0" err="1" smtClean="0">
                          <a:latin typeface="Arial Narrow" panose="020B0606020202030204" pitchFamily="34" charset="0"/>
                        </a:rPr>
                        <a:t>IGeo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51752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  <a:latin typeface="Arial Narrow" panose="020B0606020202030204" pitchFamily="34" charset="0"/>
                        </a:rPr>
                        <a:t>Международная олимпиада по наукам о Земле </a:t>
                      </a:r>
                      <a:r>
                        <a:rPr lang="en-US" sz="1200" kern="1200" dirty="0" smtClean="0">
                          <a:effectLst/>
                          <a:latin typeface="Arial Narrow" panose="020B0606020202030204" pitchFamily="34" charset="0"/>
                        </a:rPr>
                        <a:t>(IESO)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серебро и 1 бронза в индивидуальном зачете, а также 2 золото и 2 бронзы в командном зачете.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51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18-ая Западно-Китайская математическая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олимпиада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Серебряная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медаль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6468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ИТОГО: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 золотых, 3 серебряных, 7 бронзовых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медалей</a:t>
                      </a: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                  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6606" y="226423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Международные олимпиады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990540" y="92855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6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73026820"/>
              </p:ext>
            </p:extLst>
          </p:nvPr>
        </p:nvGraphicFramePr>
        <p:xfrm>
          <a:off x="1220804" y="618601"/>
          <a:ext cx="10164277" cy="555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990540" y="92855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6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34302/v834302006/13c43c/rrXT68LTAx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42" y="1067670"/>
            <a:ext cx="3521856" cy="2346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0050" y="2201553"/>
            <a:ext cx="644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Кажымурат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Акназар</a:t>
            </a:r>
            <a:r>
              <a:rPr lang="ru-RU" dirty="0" smtClean="0">
                <a:latin typeface="Arial Narrow" panose="020B0606020202030204" pitchFamily="34" charset="0"/>
              </a:rPr>
              <a:t> (НИШ ФМН г. Алматы) – обладатель золотой медали на 19-ой Азиатской олимпиаде по физике.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https://pp.userapi.com/c844721/v844721689/abe0b/DlDJrc0UT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42" y="3866606"/>
            <a:ext cx="3499256" cy="262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30050" y="4386165"/>
            <a:ext cx="659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На 25-ой Международной Олимпиаде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Тууймада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», проходившей в Якутске,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учащиеся Назарбаев Интеллектуальных школ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показали отличный результат: 1 золотая, 1 серебряная и 2 бронзовых медали.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8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6239" y="96065"/>
            <a:ext cx="51192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Яркие лица олимпиад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(2017-2018 учебный год)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userapi.com/c849528/v849528665/29646/Zn0rVGWWk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" y="187286"/>
            <a:ext cx="3804491" cy="2853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1942" y="1090670"/>
            <a:ext cx="744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Чалышкан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Селимжан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(НИШ ФМН г. Алматы) стал обладателем бронзовой медали на Международной олимпиаде по биологии (</a:t>
            </a:r>
            <a:r>
              <a:rPr lang="en-US" dirty="0" smtClean="0">
                <a:latin typeface="Arial Narrow" panose="020B0606020202030204" pitchFamily="34" charset="0"/>
              </a:rPr>
              <a:t>IBO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Ð¤Ð¾ÑÐ¾ Nazarbayev Intellectual School of Pavlodar - NIS Pavloda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9" y="3172858"/>
            <a:ext cx="3804491" cy="357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51942" y="4314013"/>
            <a:ext cx="744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Туленов</a:t>
            </a:r>
            <a:r>
              <a:rPr lang="ru-RU" dirty="0" smtClean="0">
                <a:latin typeface="Arial Narrow" panose="020B0606020202030204" pitchFamily="34" charset="0"/>
              </a:rPr>
              <a:t> Дияр (НИШ ХБН г. Павлодар) стал обладателем бронзовой медали на Международной олимпиаде по физике (</a:t>
            </a:r>
            <a:r>
              <a:rPr lang="en-US" dirty="0" err="1" smtClean="0">
                <a:latin typeface="Arial Narrow" panose="020B0606020202030204" pitchFamily="34" charset="0"/>
              </a:rPr>
              <a:t>IphO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7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3" y="352580"/>
            <a:ext cx="4618899" cy="2559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81599" y="944761"/>
            <a:ext cx="62962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На международной олимпиаде </a:t>
            </a:r>
            <a:r>
              <a:rPr lang="ru-RU" sz="1400" dirty="0">
                <a:latin typeface="Arial Narrow" panose="020B0606020202030204" pitchFamily="34" charset="0"/>
              </a:rPr>
              <a:t>по наукам о Земле </a:t>
            </a:r>
            <a:r>
              <a:rPr lang="en-US" sz="1400" dirty="0">
                <a:latin typeface="Arial Narrow" panose="020B0606020202030204" pitchFamily="34" charset="0"/>
              </a:rPr>
              <a:t>IESO</a:t>
            </a:r>
            <a:r>
              <a:rPr lang="ru-RU" sz="1400" dirty="0">
                <a:latin typeface="Arial Narrow" panose="020B0606020202030204" pitchFamily="34" charset="0"/>
              </a:rPr>
              <a:t> 2018 </a:t>
            </a:r>
            <a:r>
              <a:rPr lang="ru-RU" sz="1400" dirty="0" smtClean="0">
                <a:latin typeface="Arial Narrow" panose="020B0606020202030204" pitchFamily="34" charset="0"/>
              </a:rPr>
              <a:t>в Таиланде 4 учащихся Назарбаев Интеллектуальных школ представляли сборную команды Казахстана. 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По итогам олимпиады сборная команды Казахстана стала обладателем 1 </a:t>
            </a:r>
            <a:r>
              <a:rPr lang="ru-RU" sz="1400" dirty="0" err="1" smtClean="0">
                <a:latin typeface="Arial Narrow" panose="020B0606020202030204" pitchFamily="34" charset="0"/>
              </a:rPr>
              <a:t>серебрянной</a:t>
            </a:r>
            <a:r>
              <a:rPr lang="ru-RU" sz="1400" dirty="0" smtClean="0">
                <a:latin typeface="Arial Narrow" panose="020B0606020202030204" pitchFamily="34" charset="0"/>
              </a:rPr>
              <a:t> и 1 бронзовой медали в индивидуальном зачете, а также 2 золотых и 2 бронзовых медалей в командном зачете.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" y="3114060"/>
            <a:ext cx="4618899" cy="346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1747" y="389204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Оразалин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Алибек,ученик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11 класса Назарбаев Интеллектуальной школы физико-математического направления города Алматы, стал обладателем серебряной медали на 18-ой Западно-Китайской олимпиаде по математике, которая проходила на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о.Хайнянь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(Китай).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2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829"/>
            <a:ext cx="10230394" cy="8976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Учебно-тренировочные сборы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068" y="2159726"/>
            <a:ext cx="526868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Учебно-тренировочные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сборы были проведены среди учащихся Назарбаев Интеллектуальных школ 7-11 классов по предметам естественно-математического и общественно-гуманитарного направления. Данные учащиеся являлись призерами и победителями олимпиад разных уровней. 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120" y="1001487"/>
            <a:ext cx="1085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Дата проведения: </a:t>
            </a:r>
            <a:r>
              <a:rPr lang="ru-RU" dirty="0" smtClean="0">
                <a:latin typeface="Arial Narrow" panose="020B0606020202030204" pitchFamily="34" charset="0"/>
              </a:rPr>
              <a:t>30 июля – 11 августа 2018 года                   </a:t>
            </a:r>
            <a:r>
              <a:rPr lang="ru-RU" b="1" dirty="0" smtClean="0">
                <a:latin typeface="Arial Narrow" panose="020B0606020202030204" pitchFamily="34" charset="0"/>
              </a:rPr>
              <a:t>Место проведения: </a:t>
            </a:r>
            <a:r>
              <a:rPr lang="ru-RU" dirty="0" smtClean="0">
                <a:latin typeface="Arial Narrow" panose="020B0606020202030204" pitchFamily="34" charset="0"/>
              </a:rPr>
              <a:t>НИШ ХБН г. Алматы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Количество учащихся: </a:t>
            </a:r>
            <a:r>
              <a:rPr lang="ru-RU" dirty="0" smtClean="0">
                <a:latin typeface="Arial Narrow" panose="020B0606020202030204" pitchFamily="34" charset="0"/>
              </a:rPr>
              <a:t>260                                                         </a:t>
            </a:r>
            <a:r>
              <a:rPr lang="ru-RU" b="1" dirty="0" smtClean="0">
                <a:latin typeface="Arial Narrow" panose="020B0606020202030204" pitchFamily="34" charset="0"/>
              </a:rPr>
              <a:t>Количество сопровождающих: </a:t>
            </a:r>
            <a:r>
              <a:rPr lang="ru-RU" dirty="0" smtClean="0">
                <a:latin typeface="Arial Narrow" panose="020B0606020202030204" pitchFamily="34" charset="0"/>
              </a:rPr>
              <a:t>28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Количество тренеров-учителей НИШ: </a:t>
            </a:r>
            <a:r>
              <a:rPr lang="ru-RU" dirty="0" smtClean="0">
                <a:latin typeface="Arial Narrow" panose="020B0606020202030204" pitchFamily="34" charset="0"/>
              </a:rPr>
              <a:t>10                                 </a:t>
            </a:r>
            <a:r>
              <a:rPr lang="ru-RU" b="1" dirty="0" smtClean="0">
                <a:latin typeface="Arial Narrow" panose="020B0606020202030204" pitchFamily="34" charset="0"/>
              </a:rPr>
              <a:t>Количество привлеченных тренеров: </a:t>
            </a:r>
            <a:r>
              <a:rPr lang="ru-RU" dirty="0" smtClean="0">
                <a:latin typeface="Arial Narrow" panose="020B0606020202030204" pitchFamily="34" charset="0"/>
              </a:rPr>
              <a:t>9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C:\Users\kussainova_g\Pictures\утс\IMG_54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0" y="2159726"/>
            <a:ext cx="4305753" cy="310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8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18" y="1137509"/>
            <a:ext cx="1167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Проведение учебно-тренировочных сборов среди преподавателей-предметников Назарбаев Интеллектуальных школ.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085" y="583895"/>
            <a:ext cx="809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Развитие олимпийского движения в Назарбаев Интеллектуальных школах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836" y="1629567"/>
            <a:ext cx="11512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Проблема: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сегодняшний день для развития олимпийского движения в Назарбаев Интеллектуальных школах недостаточно преподавателей, владеющих навыками подготовки к международным олимпиадам. </a:t>
            </a:r>
          </a:p>
          <a:p>
            <a:pPr algn="just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Решение: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Преподаватели отечественных ВУЗов, имеющие опыт подготовки учащихся к международным олимпиадам, поделятся опытом и ключевыми знаниями, а также рекомендациями касательно необходимой литературы для подготовки олимпиадных заданий.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18" y="2858043"/>
            <a:ext cx="7367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Приобретение необходимой литературы по подготовке к международным олимпиадам.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836" y="3439804"/>
            <a:ext cx="11474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Проблема: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библиотеках Назарбаев Интеллектуальной школ достаточно академической литературы для проведения занятий, но отсутствует литература по подготовке к международным олимпиадам. 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Решение: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Приобрести определенное количество литературы для подготовки к международным олимпиадам. 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Сетевой этап Республиканской олимпиады по общеобразовательным предметам в 2018-2019 учебном году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0440072"/>
              </p:ext>
            </p:extLst>
          </p:nvPr>
        </p:nvGraphicFramePr>
        <p:xfrm>
          <a:off x="1039222" y="1532708"/>
          <a:ext cx="9785531" cy="477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5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24700/v824700091/19b349/vslFQS58uM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17514" r="22890" b="41919"/>
          <a:stretch/>
        </p:blipFill>
        <p:spPr bwMode="auto">
          <a:xfrm>
            <a:off x="4263804" y="54315"/>
            <a:ext cx="2644050" cy="14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605" y="4169657"/>
            <a:ext cx="1140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Распространить информацию о сообществе «</a:t>
            </a:r>
            <a:r>
              <a:rPr lang="en-US" dirty="0" smtClean="0">
                <a:latin typeface="Arial Narrow" panose="020B0606020202030204" pitchFamily="34" charset="0"/>
              </a:rPr>
              <a:t>NISOLYMP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среди всех учащихся Назарбаев Интеллектуальных школ.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Привлечь учителей Назарбаев Интеллектуальных школ к составлению тестовых заданий, проведению олимпиад и т.д.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57" y="5199027"/>
            <a:ext cx="1152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Благодаря платформе «</a:t>
            </a:r>
            <a:r>
              <a:rPr lang="en-US" dirty="0">
                <a:latin typeface="Arial Narrow" panose="020B0606020202030204" pitchFamily="34" charset="0"/>
              </a:rPr>
              <a:t>NISOLYMP</a:t>
            </a:r>
            <a:r>
              <a:rPr lang="ru-RU" dirty="0">
                <a:latin typeface="Arial Narrow" panose="020B0606020202030204" pitchFamily="34" charset="0"/>
              </a:rPr>
              <a:t>»</a:t>
            </a:r>
            <a:r>
              <a:rPr lang="ru-RU" dirty="0" smtClean="0">
                <a:latin typeface="Arial Narrow" panose="020B0606020202030204" pitchFamily="34" charset="0"/>
              </a:rPr>
              <a:t> учащиеся с разным уровнем знаний могут повысить свою подготовку к международным и республиканским олимпиадам.</a:t>
            </a:r>
          </a:p>
        </p:txBody>
      </p:sp>
      <p:pic>
        <p:nvPicPr>
          <p:cNvPr id="7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userapi.com/c845321/v845321666/c6e63/PF8EVIAdf6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-704" r="-1331" b="21401"/>
          <a:stretch/>
        </p:blipFill>
        <p:spPr bwMode="auto">
          <a:xfrm>
            <a:off x="2570337" y="1390452"/>
            <a:ext cx="2540684" cy="13894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s.edu.kz/uploads/photos/265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11" b="25832"/>
          <a:stretch/>
        </p:blipFill>
        <p:spPr bwMode="auto">
          <a:xfrm>
            <a:off x="4108159" y="2293190"/>
            <a:ext cx="2655016" cy="13925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is.edu.kz/uploads/photos/265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03" b="20869"/>
          <a:stretch/>
        </p:blipFill>
        <p:spPr bwMode="auto">
          <a:xfrm>
            <a:off x="7453189" y="2343515"/>
            <a:ext cx="2559405" cy="14008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is.edu.kz/uploads/photos/265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" b="22266"/>
          <a:stretch/>
        </p:blipFill>
        <p:spPr bwMode="auto">
          <a:xfrm>
            <a:off x="5746846" y="1381763"/>
            <a:ext cx="2698830" cy="14754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is.edu.kz/uploads/photos/265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 b="22900"/>
          <a:stretch/>
        </p:blipFill>
        <p:spPr bwMode="auto">
          <a:xfrm>
            <a:off x="986714" y="2327152"/>
            <a:ext cx="2624713" cy="14172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Ð¼Ð¾Ð½ Ñ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1" y="1140822"/>
            <a:ext cx="2651238" cy="1672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Ð½Ð¸Ñ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4707" r="3573" b="18986"/>
          <a:stretch/>
        </p:blipFill>
        <p:spPr bwMode="auto">
          <a:xfrm>
            <a:off x="974201" y="3373391"/>
            <a:ext cx="3493296" cy="128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5757" y="226422"/>
            <a:ext cx="4695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</a:rPr>
              <a:t>Нормативно-правовые акты 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9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9702" y="1048967"/>
            <a:ext cx="81962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	Правила </a:t>
            </a:r>
            <a:r>
              <a:rPr lang="ru-RU" sz="1400" dirty="0">
                <a:latin typeface="Arial Narrow" panose="020B0606020202030204" pitchFamily="34" charset="0"/>
              </a:rPr>
              <a:t>организации и проведения республиканских олимпиад по общеобразовательным предметам, </a:t>
            </a:r>
            <a:r>
              <a:rPr lang="ru-RU" sz="1400" dirty="0" smtClean="0">
                <a:latin typeface="Arial Narrow" panose="020B0606020202030204" pitchFamily="34" charset="0"/>
              </a:rPr>
              <a:t>утвержденные </a:t>
            </a:r>
            <a:r>
              <a:rPr lang="ru-RU" sz="1400" dirty="0">
                <a:latin typeface="Arial Narrow" panose="020B0606020202030204" pitchFamily="34" charset="0"/>
              </a:rPr>
              <a:t>приказом Министра образования и науки РК от 13 марта 2012 </a:t>
            </a:r>
            <a:r>
              <a:rPr lang="ru-RU" sz="1400" dirty="0" smtClean="0">
                <a:latin typeface="Arial Narrow" panose="020B0606020202030204" pitchFamily="34" charset="0"/>
              </a:rPr>
              <a:t>года, на основании которых АОО «Назарбаев Интеллектуальные школы» проводит сетевую олимпиаду по общеобразовательным предметам среди учащихся Интеллектуальных школ.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	Перечень </a:t>
            </a:r>
            <a:r>
              <a:rPr lang="ru-RU" sz="1400" dirty="0">
                <a:latin typeface="Arial Narrow" panose="020B0606020202030204" pitchFamily="34" charset="0"/>
              </a:rPr>
              <a:t>республиканских и международных олимпиад и конкурсов научных проектов (научных соревнований) по общеобразовательным предметам, </a:t>
            </a:r>
            <a:r>
              <a:rPr lang="ru-RU" sz="1400" dirty="0" smtClean="0">
                <a:latin typeface="Arial Narrow" panose="020B0606020202030204" pitchFamily="34" charset="0"/>
              </a:rPr>
              <a:t>утвержденных </a:t>
            </a:r>
            <a:r>
              <a:rPr lang="ru-RU" sz="1400" dirty="0">
                <a:latin typeface="Arial Narrow" panose="020B0606020202030204" pitchFamily="34" charset="0"/>
              </a:rPr>
              <a:t>приказом Министра образования и науки РК от 7 декабря 2011 </a:t>
            </a:r>
            <a:r>
              <a:rPr lang="ru-RU" sz="1400" dirty="0" smtClean="0">
                <a:latin typeface="Arial Narrow" panose="020B0606020202030204" pitchFamily="34" charset="0"/>
              </a:rPr>
              <a:t>года. </a:t>
            </a:r>
            <a:endParaRPr lang="ru-RU" sz="1400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6503" y="3523053"/>
            <a:ext cx="6553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  <a:ea typeface="MS Mincho" panose="02020609040205080304" pitchFamily="49" charset="-128"/>
              </a:rPr>
              <a:t>          Положение </a:t>
            </a:r>
            <a:r>
              <a:rPr lang="ru-RU" sz="1400" dirty="0">
                <a:latin typeface="Arial Narrow" panose="020B0606020202030204" pitchFamily="34" charset="0"/>
                <a:ea typeface="MS Mincho" panose="02020609040205080304" pitchFamily="49" charset="-128"/>
              </a:rPr>
              <a:t>о Школе углубленной подготовки учащихся к интеллектуальным соревнованиям, </a:t>
            </a:r>
            <a:r>
              <a:rPr lang="ru-RU" sz="1400" dirty="0" smtClean="0">
                <a:latin typeface="Arial Narrow" panose="020B0606020202030204" pitchFamily="34" charset="0"/>
                <a:ea typeface="MS Mincho" panose="02020609040205080304" pitchFamily="49" charset="-128"/>
              </a:rPr>
              <a:t>утвержденное </a:t>
            </a:r>
            <a:r>
              <a:rPr lang="ru-RU" sz="1400" dirty="0">
                <a:latin typeface="Arial Narrow" panose="020B0606020202030204" pitchFamily="34" charset="0"/>
                <a:ea typeface="MS Mincho" panose="02020609040205080304" pitchFamily="49" charset="-128"/>
              </a:rPr>
              <a:t>решением Правления автономной организации образования «Назарбаев Интеллектуальные школы» от 26 февраля 2015 года (протокол № 7</a:t>
            </a:r>
            <a:r>
              <a:rPr lang="ru-RU" sz="1400" dirty="0" smtClean="0">
                <a:latin typeface="Arial Narrow" panose="020B0606020202030204" pitchFamily="34" charset="0"/>
                <a:ea typeface="MS Mincho" panose="02020609040205080304" pitchFamily="49" charset="-128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  <a:ea typeface="MS Mincho" panose="02020609040205080304" pitchFamily="49" charset="-128"/>
              </a:rPr>
              <a:t>         Стратегия развития АОО «Назарбаев Интеллектуальные школы» до 2020 года.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0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1125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 Директорам Назарбаев Интеллектуальных школ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http://www.nis.edu.kz/home_sli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" y="1993944"/>
            <a:ext cx="4171950" cy="280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1302" y="2499359"/>
            <a:ext cx="6627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 школьных линейках 1 сентября оказать честь и поздравить</a:t>
            </a:r>
          </a:p>
          <a:p>
            <a:r>
              <a:rPr lang="ru-RU" dirty="0" smtClean="0"/>
              <a:t>олимпийцев за их достижения на международных олимпиадах в летнее 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Развить среди учащихся-олимпийцев чувства патриотизма,</a:t>
            </a:r>
          </a:p>
          <a:p>
            <a:r>
              <a:rPr lang="ru-RU" dirty="0" smtClean="0"/>
              <a:t>вовлекать данных учащихся в социальные 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1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В разработке…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Нормативно-правовой акт по проведению и организации сетевой олимпиады по общеобразовательным предметам</a:t>
            </a:r>
          </a:p>
          <a:p>
            <a:r>
              <a:rPr lang="ru-RU" dirty="0">
                <a:latin typeface="Arial Narrow" panose="020B0606020202030204" pitchFamily="34" charset="0"/>
              </a:rPr>
              <a:t>Нормативно-правовой </a:t>
            </a:r>
            <a:r>
              <a:rPr lang="ru-RU" dirty="0" smtClean="0">
                <a:latin typeface="Arial Narrow" panose="020B0606020202030204" pitchFamily="34" charset="0"/>
              </a:rPr>
              <a:t>акт </a:t>
            </a:r>
            <a:r>
              <a:rPr lang="ru-RU" dirty="0">
                <a:latin typeface="Arial Narrow" panose="020B0606020202030204" pitchFamily="34" charset="0"/>
              </a:rPr>
              <a:t>«О некоторых вопросах по присвоению баллов за достигнутые успехи в международных и республиканских олимпиадах и конкурсах научных проектов (научных соревнованиях), конкурсах исполнителей, конкурсах профессионального мастерства и спортивных соревнованиях</a:t>
            </a:r>
            <a:r>
              <a:rPr lang="ru-RU" i="1" dirty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685417" y="92856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9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532" y="147411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Что дает участие в олимпиадах?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532" y="1991088"/>
            <a:ext cx="10515600" cy="4351338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</a:rPr>
              <a:t>реимущественное </a:t>
            </a:r>
            <a:r>
              <a:rPr lang="ru-RU" dirty="0">
                <a:latin typeface="Arial Narrow" panose="020B0606020202030204" pitchFamily="34" charset="0"/>
              </a:rPr>
              <a:t>право на предоставление </a:t>
            </a:r>
            <a:r>
              <a:rPr lang="ru-RU" dirty="0" smtClean="0">
                <a:latin typeface="Arial Narrow" panose="020B0606020202030204" pitchFamily="34" charset="0"/>
              </a:rPr>
              <a:t>образовательного гранта в отечественных высших учебных заведениях </a:t>
            </a:r>
            <a:r>
              <a:rPr lang="ru-RU" dirty="0">
                <a:latin typeface="Arial Narrow" panose="020B0606020202030204" pitchFamily="34" charset="0"/>
              </a:rPr>
              <a:t>при равенстве </a:t>
            </a:r>
            <a:r>
              <a:rPr lang="ru-RU" dirty="0" smtClean="0">
                <a:latin typeface="Arial Narrow" panose="020B0606020202030204" pitchFamily="34" charset="0"/>
              </a:rPr>
              <a:t>баллов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Победители и призеры международных олимпиад становятся обладателями образовательного гранта зарубежных вузов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Международные олимпиады дают возможность увидеть другие города и страны, познакомиться с другой культурой и расширить кругозор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537371" y="249610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349" y="749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87821" y="233060"/>
            <a:ext cx="95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Схема формирования состава олимпийской сборной АОО «Назарбаев Интеллектуальные школы»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664791"/>
              </p:ext>
            </p:extLst>
          </p:nvPr>
        </p:nvGraphicFramePr>
        <p:xfrm>
          <a:off x="372533" y="749147"/>
          <a:ext cx="11634736" cy="555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8069" y="4707467"/>
            <a:ext cx="37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Учащиеся Назарбаев Интеллектуальных школ, направляемые для участия в Международных олимпиадах по общеобразовательным предметам в составе олимпийской сборной РК.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7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919030" y="81908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356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Итоги Республиканской олимпиады по общеобразовательным предметам 2017-2018 уч. года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AutoShape 2" descr="blob:https://web.whatsapp.com/a4c06d04-9630-4772-a322-a1949a41eaf3"/>
          <p:cNvSpPr>
            <a:spLocks noChangeAspect="1" noChangeArrowheads="1"/>
          </p:cNvSpPr>
          <p:nvPr/>
        </p:nvSpPr>
        <p:spPr bwMode="auto">
          <a:xfrm>
            <a:off x="838199" y="2642280"/>
            <a:ext cx="2767149" cy="27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949" r="6910" b="5082"/>
          <a:stretch/>
        </p:blipFill>
        <p:spPr>
          <a:xfrm rot="16200000">
            <a:off x="7443884" y="825567"/>
            <a:ext cx="2830487" cy="426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4603" r="9714" b="15936"/>
          <a:stretch/>
        </p:blipFill>
        <p:spPr>
          <a:xfrm>
            <a:off x="1140822" y="1541414"/>
            <a:ext cx="4356674" cy="2830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199" y="4670773"/>
            <a:ext cx="11169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В 2017-2018 учебном году АОО «Назарбаев Интеллектуальные школы» стала обладателем 1-места в командном зачете на Республиканской олимпиаде по естественно-математическому и общественно-гуманитарному направлениям. Учащиеся </a:t>
            </a:r>
            <a:r>
              <a:rPr lang="ru-RU" dirty="0">
                <a:latin typeface="Arial Narrow" panose="020B0606020202030204" pitchFamily="34" charset="0"/>
              </a:rPr>
              <a:t>АОО «Назарбаев Интеллектуальные школы» </a:t>
            </a:r>
            <a:r>
              <a:rPr lang="ru-RU" dirty="0" smtClean="0">
                <a:latin typeface="Arial Narrow" panose="020B0606020202030204" pitchFamily="34" charset="0"/>
              </a:rPr>
              <a:t> стали обладателями 62 призовых мест, что составляет 11% от общего количества призеров. Все призеры сетевой олимпиады подтвердили свои знания на Республиканской предметной олимпиаде.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919030" y="81908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9" y="1409700"/>
            <a:ext cx="5048250" cy="278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Ð½Ð¸Ñ ÑÐ¼Ð½ Ð°ÑÑÐ°Ð½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7" r="-216" b="12254"/>
          <a:stretch/>
        </p:blipFill>
        <p:spPr bwMode="auto">
          <a:xfrm>
            <a:off x="547459" y="1409700"/>
            <a:ext cx="4927073" cy="278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7690" y="154466"/>
            <a:ext cx="8715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Выражаем благодарность!!!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459" y="4319451"/>
            <a:ext cx="539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Назарбаев Интеллектуальная школа физико-математического направления г. Астана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5549" y="4319451"/>
            <a:ext cx="539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Назарбаев Интеллектуальная школа химико-биологического направления г. Алматы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20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03" y="-37827"/>
            <a:ext cx="8589885" cy="8866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Рейтинг школ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03" y="507860"/>
            <a:ext cx="1032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Независимым экспертом составлен список ТОП-50 школ по результатам Республиканской олимпиады по предметам естественно-математического направления и ТОП-100 школ по результатам Республиканской олимпиады по предметам общественно-гуманитарного направления. В данные списки попали следующие Интеллектуальные школы: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27060"/>
              </p:ext>
            </p:extLst>
          </p:nvPr>
        </p:nvGraphicFramePr>
        <p:xfrm>
          <a:off x="4855094" y="1650414"/>
          <a:ext cx="7152174" cy="481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6087"/>
                <a:gridCol w="3576087"/>
              </a:tblGrid>
              <a:tr h="3672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ТОП-50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ТОП-100</a:t>
                      </a:r>
                      <a:endParaRPr lang="ru-RU" b="1" dirty="0"/>
                    </a:p>
                  </a:txBody>
                  <a:tcPr/>
                </a:tc>
              </a:tr>
              <a:tr h="538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1.НИШ ФМН г. Алматы (золото-6, серебро-1)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3. НИШ ФМН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г.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Алматы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(золото-2, серебро-1, бронза-2)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38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11.НИШ ХБН г.Павлодар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золото-2, серебро-2, бронза-4)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22.НИШ ФМН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г.Кокшетау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(золото-1)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38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19.НИШ ФМН г. Астана (золото-1, серебро-2)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43.НИШ ХБН г. Атырау (серебро-3, бронза-1)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0791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26. НИШ ФМН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г.Шымкент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золото-1)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50. НИШ ФМН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г.Костанай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(серебро-1, бронза-2)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1934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26.НИШ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г.Астана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золото-1)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54.НИШ ХБН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г.Петропавловск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(серебро-1, бронза-1)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38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40.НИШ г. Талдыкорган (серебро-2 бронза-2)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59. НИШ ХБН г. Алматы (серебро-1)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0791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43.НИШ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ХБН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г.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Шымкент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(серебро-2)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59.НИШ ФМН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г.Шымкент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серебро-1)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38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46.НИШ ХБН г. Усть-Каменогорск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(серебро-1, бронза-1)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59.НИШ г. Астана (серебро-1)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0791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47.НИШ ХБН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г.Актау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(серебро-1)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59. НИШ ХБН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г.Караганда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(серебро-1)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0791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50. НИШ ХБН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г.Алматы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(бронза-2)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919030" y="81908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Ð° Ð´Ð°Ð½Ð½Ð¾Ð¼ Ð¸Ð·Ð¾Ð±ÑÐ°Ð¶ÐµÐ½Ð¸Ð¸ Ð¼Ð¾Ð¶ÐµÑ Ð½Ð°ÑÐ¾Ð´Ð¸ÑÑÑÑ: Ð¾Ð´Ð¸Ð½ Ð¸Ð»Ð¸ Ð½ÐµÑÐºÐ¾Ð»ÑÐºÐ¾ ÑÐµÐ»Ð¾Ð²Ðµ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" y="2228295"/>
            <a:ext cx="4558900" cy="30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5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95" y="344595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Учащиеся Интеллектуальных школ участвуют в </a:t>
            </a: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республиканских и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международных  олимпиадах по предметам естественно-</a:t>
            </a:r>
          </a:p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математического, гуманитарного направления и показывают высокие результаты</a:t>
            </a:r>
            <a:endParaRPr lang="ru-RU" sz="2400" b="1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31833"/>
              </p:ext>
            </p:extLst>
          </p:nvPr>
        </p:nvGraphicFramePr>
        <p:xfrm>
          <a:off x="956998" y="1796664"/>
          <a:ext cx="10333822" cy="281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9124"/>
                <a:gridCol w="2060154"/>
                <a:gridCol w="4274544"/>
              </a:tblGrid>
              <a:tr h="62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 Narrow" panose="020B0606020202030204" pitchFamily="34" charset="0"/>
                        </a:rPr>
                        <a:t>Целевые показатели стратегии развития за 2017-2018 уч. год: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Narrow" panose="020B0606020202030204" pitchFamily="34" charset="0"/>
                        </a:rPr>
                        <a:t>Выполнение в %:</a:t>
                      </a:r>
                      <a:endParaRPr lang="ru-RU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Narrow" panose="020B0606020202030204" pitchFamily="34" charset="0"/>
                        </a:rPr>
                        <a:t>Фактические показатели за</a:t>
                      </a:r>
                      <a:r>
                        <a:rPr lang="ru-RU" b="1" baseline="0" dirty="0" smtClean="0">
                          <a:latin typeface="Arial Narrow" panose="020B0606020202030204" pitchFamily="34" charset="0"/>
                        </a:rPr>
                        <a:t>  2017-2018 уч. год</a:t>
                      </a:r>
                      <a:endParaRPr lang="ru-RU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2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Arial Narrow" panose="020B0606020202030204" pitchFamily="34" charset="0"/>
                        </a:rPr>
                        <a:t>20 призеров республиканских олимпиад </a:t>
                      </a:r>
                      <a:endParaRPr lang="ru-RU" b="0" i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550 %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110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призеров республиканских олимпиад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2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Arial Narrow" panose="020B0606020202030204" pitchFamily="34" charset="0"/>
                        </a:rPr>
                        <a:t>15 призеров международных олимпиад </a:t>
                      </a:r>
                      <a:endParaRPr lang="ru-RU" b="0" i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234 %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призеров международных олимпиад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897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Arial Narrow" panose="020B0606020202030204" pitchFamily="34" charset="0"/>
                        </a:rPr>
                        <a:t>5 учащихся Интеллектуальных школ – в олимпийской сборной Республики Казахстан</a:t>
                      </a:r>
                      <a:endParaRPr lang="ru-RU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140 %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Arial Narrow" panose="020B0606020202030204" pitchFamily="34" charset="0"/>
                        </a:rPr>
                        <a:t>7 учащихся Интеллектуальных школ – в олимпийской сборной Республики Казахстан</a:t>
                      </a:r>
                      <a:endParaRPr lang="ru-RU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www.nis.edu.kz/uploads/photos/26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25746" r="39070" b="47666"/>
          <a:stretch/>
        </p:blipFill>
        <p:spPr bwMode="auto">
          <a:xfrm>
            <a:off x="10990540" y="92855"/>
            <a:ext cx="1088239" cy="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6998" y="4981303"/>
            <a:ext cx="995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160 призеров республиканских и 50 </a:t>
            </a:r>
            <a:r>
              <a:rPr lang="ru-RU" dirty="0"/>
              <a:t>призеров </a:t>
            </a:r>
            <a:r>
              <a:rPr lang="ru-RU" dirty="0" smtClean="0"/>
              <a:t>международных дистанционных интернет-олимпиад за 2017-2018 учебный год.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1337</Words>
  <Application>Microsoft Office PowerPoint</Application>
  <PresentationFormat>Широкоэкранный</PresentationFormat>
  <Paragraphs>210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MS Mincho</vt:lpstr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В разработке…</vt:lpstr>
      <vt:lpstr>Что дает участие в олимпиадах?</vt:lpstr>
      <vt:lpstr>Презентация PowerPoint</vt:lpstr>
      <vt:lpstr>Итоги Республиканской олимпиады по общеобразовательным предметам 2017-2018 уч. года</vt:lpstr>
      <vt:lpstr>Презентация PowerPoint</vt:lpstr>
      <vt:lpstr>Рейтинг школ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Учебно-тренировочные сборы</vt:lpstr>
      <vt:lpstr>Презентация PowerPoint</vt:lpstr>
      <vt:lpstr>Сетевой этап Республиканской олимпиады по общеобразовательным предметам в 2018-2019 учебном году</vt:lpstr>
      <vt:lpstr>Презентация PowerPoint</vt:lpstr>
      <vt:lpstr> Директорам Назарбаев Интеллектуальных школ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Августовкая конференция</dc:title>
  <dc:creator>НИШ ХБН г.Алматы</dc:creator>
  <cp:lastModifiedBy>Абишева Индира Гайсаевна</cp:lastModifiedBy>
  <cp:revision>66</cp:revision>
  <dcterms:created xsi:type="dcterms:W3CDTF">2018-08-06T10:59:11Z</dcterms:created>
  <dcterms:modified xsi:type="dcterms:W3CDTF">2018-08-22T11:31:08Z</dcterms:modified>
</cp:coreProperties>
</file>