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70" r:id="rId3"/>
    <p:sldId id="264" r:id="rId4"/>
    <p:sldId id="263" r:id="rId5"/>
    <p:sldId id="265" r:id="rId6"/>
    <p:sldId id="269" r:id="rId7"/>
    <p:sldId id="271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86A00-6DBC-438B-A8D3-61740D9B6C2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6D85CE-8388-40E4-B684-01A1C8446707}">
      <dgm:prSet phldrT="[Текст]"/>
      <dgm:spPr/>
      <dgm:t>
        <a:bodyPr/>
        <a:lstStyle/>
        <a:p>
          <a:r>
            <a:rPr lang="ru-RU" dirty="0"/>
            <a:t>Изучение грамматики</a:t>
          </a:r>
        </a:p>
      </dgm:t>
    </dgm:pt>
    <dgm:pt modelId="{0FDF64F1-B80F-4829-BEA7-B058AD8A6E82}" type="parTrans" cxnId="{65CC9ACC-79D6-4C19-A5C3-B4CF02971F98}">
      <dgm:prSet/>
      <dgm:spPr/>
      <dgm:t>
        <a:bodyPr/>
        <a:lstStyle/>
        <a:p>
          <a:endParaRPr lang="ru-RU"/>
        </a:p>
      </dgm:t>
    </dgm:pt>
    <dgm:pt modelId="{2B88A67D-8ED9-492F-B989-C153FA583230}" type="sibTrans" cxnId="{65CC9ACC-79D6-4C19-A5C3-B4CF02971F98}">
      <dgm:prSet/>
      <dgm:spPr/>
      <dgm:t>
        <a:bodyPr/>
        <a:lstStyle/>
        <a:p>
          <a:endParaRPr lang="ru-RU"/>
        </a:p>
      </dgm:t>
    </dgm:pt>
    <dgm:pt modelId="{2B09C877-329E-4791-A890-06D1CD97AC51}">
      <dgm:prSet phldrT="[Текст]"/>
      <dgm:spPr/>
      <dgm:t>
        <a:bodyPr/>
        <a:lstStyle/>
        <a:p>
          <a:r>
            <a:rPr lang="ru-RU" dirty="0"/>
            <a:t>сложно</a:t>
          </a:r>
        </a:p>
      </dgm:t>
    </dgm:pt>
    <dgm:pt modelId="{42B7B2DE-6D3D-43D0-ADA7-DE39F12D48F7}" type="parTrans" cxnId="{7E3B2C0A-29A8-472A-9BBC-7CFB671E9837}">
      <dgm:prSet/>
      <dgm:spPr/>
      <dgm:t>
        <a:bodyPr/>
        <a:lstStyle/>
        <a:p>
          <a:endParaRPr lang="ru-RU"/>
        </a:p>
      </dgm:t>
    </dgm:pt>
    <dgm:pt modelId="{8C61F529-CE88-48A0-A8DB-09461CB21DDF}" type="sibTrans" cxnId="{7E3B2C0A-29A8-472A-9BBC-7CFB671E9837}">
      <dgm:prSet/>
      <dgm:spPr/>
      <dgm:t>
        <a:bodyPr/>
        <a:lstStyle/>
        <a:p>
          <a:endParaRPr lang="ru-RU"/>
        </a:p>
      </dgm:t>
    </dgm:pt>
    <dgm:pt modelId="{A7FDF9DF-1BFD-49BA-B570-963813FD1BF4}">
      <dgm:prSet phldrT="[Текст]"/>
      <dgm:spPr/>
      <dgm:t>
        <a:bodyPr/>
        <a:lstStyle/>
        <a:p>
          <a:r>
            <a:rPr lang="ru-RU" dirty="0"/>
            <a:t>скучно</a:t>
          </a:r>
        </a:p>
      </dgm:t>
    </dgm:pt>
    <dgm:pt modelId="{27C6798D-E350-4497-A68D-F96B389A6D28}" type="parTrans" cxnId="{4D964780-AA8B-43BA-B311-1CC556DA4A95}">
      <dgm:prSet/>
      <dgm:spPr/>
      <dgm:t>
        <a:bodyPr/>
        <a:lstStyle/>
        <a:p>
          <a:endParaRPr lang="ru-RU"/>
        </a:p>
      </dgm:t>
    </dgm:pt>
    <dgm:pt modelId="{D4FCFDC7-C82B-4985-9F4E-E0D5A5E2C3BB}" type="sibTrans" cxnId="{4D964780-AA8B-43BA-B311-1CC556DA4A95}">
      <dgm:prSet/>
      <dgm:spPr/>
      <dgm:t>
        <a:bodyPr/>
        <a:lstStyle/>
        <a:p>
          <a:endParaRPr lang="ru-RU"/>
        </a:p>
      </dgm:t>
    </dgm:pt>
    <dgm:pt modelId="{F42A948F-0759-423F-88A5-101E14C1E285}">
      <dgm:prSet phldrT="[Текст]"/>
      <dgm:spPr/>
      <dgm:t>
        <a:bodyPr/>
        <a:lstStyle/>
        <a:p>
          <a:r>
            <a:rPr lang="ru-RU" dirty="0"/>
            <a:t>утомительно</a:t>
          </a:r>
        </a:p>
      </dgm:t>
    </dgm:pt>
    <dgm:pt modelId="{94C84124-2477-4413-837B-079385A016FD}" type="parTrans" cxnId="{5A061456-9043-4CFC-AA6A-FD9DF10553F0}">
      <dgm:prSet/>
      <dgm:spPr/>
      <dgm:t>
        <a:bodyPr/>
        <a:lstStyle/>
        <a:p>
          <a:endParaRPr lang="ru-RU"/>
        </a:p>
      </dgm:t>
    </dgm:pt>
    <dgm:pt modelId="{3BA2C032-4195-4D39-A894-F8AEE0893B91}" type="sibTrans" cxnId="{5A061456-9043-4CFC-AA6A-FD9DF10553F0}">
      <dgm:prSet/>
      <dgm:spPr/>
      <dgm:t>
        <a:bodyPr/>
        <a:lstStyle/>
        <a:p>
          <a:endParaRPr lang="ru-RU"/>
        </a:p>
      </dgm:t>
    </dgm:pt>
    <dgm:pt modelId="{E6CDCE10-6A94-4901-957E-892A5106B7CC}">
      <dgm:prSet phldrT="[Текст]"/>
      <dgm:spPr/>
      <dgm:t>
        <a:bodyPr/>
        <a:lstStyle/>
        <a:p>
          <a:r>
            <a:rPr lang="en-US" dirty="0"/>
            <a:t> </a:t>
          </a:r>
          <a:r>
            <a:rPr lang="ru-RU" dirty="0"/>
            <a:t>высокий уровень грамматических ошибок в письменных работах учеников, изучающих английский как второй язык</a:t>
          </a:r>
        </a:p>
      </dgm:t>
    </dgm:pt>
    <dgm:pt modelId="{9102D290-F6A5-4DD6-9AEB-E067C27D8965}" type="parTrans" cxnId="{6FB7463A-8B8B-43D6-98B0-D1D553F403A9}">
      <dgm:prSet/>
      <dgm:spPr/>
      <dgm:t>
        <a:bodyPr/>
        <a:lstStyle/>
        <a:p>
          <a:endParaRPr lang="ru-RU"/>
        </a:p>
      </dgm:t>
    </dgm:pt>
    <dgm:pt modelId="{961CD533-F92C-4AEA-8FCF-A6C72532E4EB}" type="sibTrans" cxnId="{6FB7463A-8B8B-43D6-98B0-D1D553F403A9}">
      <dgm:prSet/>
      <dgm:spPr/>
      <dgm:t>
        <a:bodyPr/>
        <a:lstStyle/>
        <a:p>
          <a:endParaRPr lang="ru-RU"/>
        </a:p>
      </dgm:t>
    </dgm:pt>
    <dgm:pt modelId="{0D20855B-DA22-4429-9400-E564BE81B4B7}" type="pres">
      <dgm:prSet presAssocID="{68F86A00-6DBC-438B-A8D3-61740D9B6C20}" presName="Name0" presStyleCnt="0">
        <dgm:presLayoutVars>
          <dgm:chMax val="7"/>
          <dgm:chPref val="5"/>
        </dgm:presLayoutVars>
      </dgm:prSet>
      <dgm:spPr/>
    </dgm:pt>
    <dgm:pt modelId="{9FFBFDBB-E2DF-455C-B1BA-8BCC3ED3FE0C}" type="pres">
      <dgm:prSet presAssocID="{68F86A00-6DBC-438B-A8D3-61740D9B6C20}" presName="arrowNode" presStyleLbl="node1" presStyleIdx="0" presStyleCnt="1"/>
      <dgm:spPr/>
    </dgm:pt>
    <dgm:pt modelId="{3B7E6610-237C-4271-9424-F8E80E3EFC3C}" type="pres">
      <dgm:prSet presAssocID="{5B6D85CE-8388-40E4-B684-01A1C8446707}" presName="txNode1" presStyleLbl="revTx" presStyleIdx="0" presStyleCnt="5">
        <dgm:presLayoutVars>
          <dgm:bulletEnabled val="1"/>
        </dgm:presLayoutVars>
      </dgm:prSet>
      <dgm:spPr/>
    </dgm:pt>
    <dgm:pt modelId="{E30D1C17-050B-43CA-A030-07EAC219E924}" type="pres">
      <dgm:prSet presAssocID="{2B09C877-329E-4791-A890-06D1CD97AC51}" presName="txNode2" presStyleLbl="revTx" presStyleIdx="1" presStyleCnt="5">
        <dgm:presLayoutVars>
          <dgm:bulletEnabled val="1"/>
        </dgm:presLayoutVars>
      </dgm:prSet>
      <dgm:spPr/>
    </dgm:pt>
    <dgm:pt modelId="{ED1D15B0-F058-41BC-B32C-81091C16A1F6}" type="pres">
      <dgm:prSet presAssocID="{8C61F529-CE88-48A0-A8DB-09461CB21DDF}" presName="dotNode2" presStyleCnt="0"/>
      <dgm:spPr/>
    </dgm:pt>
    <dgm:pt modelId="{44125225-0D5B-45A8-9B39-F9807DC2BA16}" type="pres">
      <dgm:prSet presAssocID="{8C61F529-CE88-48A0-A8DB-09461CB21DDF}" presName="dotRepeatNode" presStyleLbl="fgShp" presStyleIdx="0" presStyleCnt="3"/>
      <dgm:spPr/>
    </dgm:pt>
    <dgm:pt modelId="{2A7B710A-8359-43C2-88AE-9E6AD94F247E}" type="pres">
      <dgm:prSet presAssocID="{A7FDF9DF-1BFD-49BA-B570-963813FD1BF4}" presName="txNode3" presStyleLbl="revTx" presStyleIdx="2" presStyleCnt="5">
        <dgm:presLayoutVars>
          <dgm:bulletEnabled val="1"/>
        </dgm:presLayoutVars>
      </dgm:prSet>
      <dgm:spPr/>
    </dgm:pt>
    <dgm:pt modelId="{EBF51724-52E9-45F3-8730-DA01349F4423}" type="pres">
      <dgm:prSet presAssocID="{D4FCFDC7-C82B-4985-9F4E-E0D5A5E2C3BB}" presName="dotNode3" presStyleCnt="0"/>
      <dgm:spPr/>
    </dgm:pt>
    <dgm:pt modelId="{C53BEEBD-BE56-4FC1-8894-BCE2C720B51E}" type="pres">
      <dgm:prSet presAssocID="{D4FCFDC7-C82B-4985-9F4E-E0D5A5E2C3BB}" presName="dotRepeatNode" presStyleLbl="fgShp" presStyleIdx="1" presStyleCnt="3"/>
      <dgm:spPr/>
    </dgm:pt>
    <dgm:pt modelId="{DEBAC944-EB6C-4823-9F51-58409F9EB990}" type="pres">
      <dgm:prSet presAssocID="{F42A948F-0759-423F-88A5-101E14C1E285}" presName="txNode4" presStyleLbl="revTx" presStyleIdx="3" presStyleCnt="5">
        <dgm:presLayoutVars>
          <dgm:bulletEnabled val="1"/>
        </dgm:presLayoutVars>
      </dgm:prSet>
      <dgm:spPr/>
    </dgm:pt>
    <dgm:pt modelId="{A76F40F7-AC81-4343-913C-CFB9E19743C8}" type="pres">
      <dgm:prSet presAssocID="{3BA2C032-4195-4D39-A894-F8AEE0893B91}" presName="dotNode4" presStyleCnt="0"/>
      <dgm:spPr/>
    </dgm:pt>
    <dgm:pt modelId="{C82E9829-FA56-4584-8D9B-5B13839D5E32}" type="pres">
      <dgm:prSet presAssocID="{3BA2C032-4195-4D39-A894-F8AEE0893B91}" presName="dotRepeatNode" presStyleLbl="fgShp" presStyleIdx="2" presStyleCnt="3"/>
      <dgm:spPr/>
    </dgm:pt>
    <dgm:pt modelId="{A5635588-3022-4302-B02F-0B664C937056}" type="pres">
      <dgm:prSet presAssocID="{E6CDCE10-6A94-4901-957E-892A5106B7CC}" presName="txNode5" presStyleLbl="revTx" presStyleIdx="4" presStyleCnt="5" custScaleX="131096" custLinFactNeighborX="564" custLinFactNeighborY="8844">
        <dgm:presLayoutVars>
          <dgm:bulletEnabled val="1"/>
        </dgm:presLayoutVars>
      </dgm:prSet>
      <dgm:spPr/>
    </dgm:pt>
  </dgm:ptLst>
  <dgm:cxnLst>
    <dgm:cxn modelId="{7FD57302-A2D0-43E3-BE9F-F5F92DC1784D}" type="presOf" srcId="{5B6D85CE-8388-40E4-B684-01A1C8446707}" destId="{3B7E6610-237C-4271-9424-F8E80E3EFC3C}" srcOrd="0" destOrd="0" presId="urn:microsoft.com/office/officeart/2009/3/layout/DescendingProcess"/>
    <dgm:cxn modelId="{7E3B2C0A-29A8-472A-9BBC-7CFB671E9837}" srcId="{68F86A00-6DBC-438B-A8D3-61740D9B6C20}" destId="{2B09C877-329E-4791-A890-06D1CD97AC51}" srcOrd="1" destOrd="0" parTransId="{42B7B2DE-6D3D-43D0-ADA7-DE39F12D48F7}" sibTransId="{8C61F529-CE88-48A0-A8DB-09461CB21DDF}"/>
    <dgm:cxn modelId="{7F4D3A35-46E7-4AED-B71F-39643DFB780E}" type="presOf" srcId="{2B09C877-329E-4791-A890-06D1CD97AC51}" destId="{E30D1C17-050B-43CA-A030-07EAC219E924}" srcOrd="0" destOrd="0" presId="urn:microsoft.com/office/officeart/2009/3/layout/DescendingProcess"/>
    <dgm:cxn modelId="{6FB7463A-8B8B-43D6-98B0-D1D553F403A9}" srcId="{68F86A00-6DBC-438B-A8D3-61740D9B6C20}" destId="{E6CDCE10-6A94-4901-957E-892A5106B7CC}" srcOrd="4" destOrd="0" parTransId="{9102D290-F6A5-4DD6-9AEB-E067C27D8965}" sibTransId="{961CD533-F92C-4AEA-8FCF-A6C72532E4EB}"/>
    <dgm:cxn modelId="{136AA561-A233-48BF-B84A-4E816878C4B1}" type="presOf" srcId="{68F86A00-6DBC-438B-A8D3-61740D9B6C20}" destId="{0D20855B-DA22-4429-9400-E564BE81B4B7}" srcOrd="0" destOrd="0" presId="urn:microsoft.com/office/officeart/2009/3/layout/DescendingProcess"/>
    <dgm:cxn modelId="{23CEA150-166D-4FB1-AFEA-DECE0CBE58EA}" type="presOf" srcId="{A7FDF9DF-1BFD-49BA-B570-963813FD1BF4}" destId="{2A7B710A-8359-43C2-88AE-9E6AD94F247E}" srcOrd="0" destOrd="0" presId="urn:microsoft.com/office/officeart/2009/3/layout/DescendingProcess"/>
    <dgm:cxn modelId="{5A061456-9043-4CFC-AA6A-FD9DF10553F0}" srcId="{68F86A00-6DBC-438B-A8D3-61740D9B6C20}" destId="{F42A948F-0759-423F-88A5-101E14C1E285}" srcOrd="3" destOrd="0" parTransId="{94C84124-2477-4413-837B-079385A016FD}" sibTransId="{3BA2C032-4195-4D39-A894-F8AEE0893B91}"/>
    <dgm:cxn modelId="{F511F27D-2B25-46BE-83BD-3983829B38C3}" type="presOf" srcId="{8C61F529-CE88-48A0-A8DB-09461CB21DDF}" destId="{44125225-0D5B-45A8-9B39-F9807DC2BA16}" srcOrd="0" destOrd="0" presId="urn:microsoft.com/office/officeart/2009/3/layout/DescendingProcess"/>
    <dgm:cxn modelId="{4D964780-AA8B-43BA-B311-1CC556DA4A95}" srcId="{68F86A00-6DBC-438B-A8D3-61740D9B6C20}" destId="{A7FDF9DF-1BFD-49BA-B570-963813FD1BF4}" srcOrd="2" destOrd="0" parTransId="{27C6798D-E350-4497-A68D-F96B389A6D28}" sibTransId="{D4FCFDC7-C82B-4985-9F4E-E0D5A5E2C3BB}"/>
    <dgm:cxn modelId="{4DD9CE92-0204-4C68-9C8E-F05872CAA73D}" type="presOf" srcId="{3BA2C032-4195-4D39-A894-F8AEE0893B91}" destId="{C82E9829-FA56-4584-8D9B-5B13839D5E32}" srcOrd="0" destOrd="0" presId="urn:microsoft.com/office/officeart/2009/3/layout/DescendingProcess"/>
    <dgm:cxn modelId="{65CC9ACC-79D6-4C19-A5C3-B4CF02971F98}" srcId="{68F86A00-6DBC-438B-A8D3-61740D9B6C20}" destId="{5B6D85CE-8388-40E4-B684-01A1C8446707}" srcOrd="0" destOrd="0" parTransId="{0FDF64F1-B80F-4829-BEA7-B058AD8A6E82}" sibTransId="{2B88A67D-8ED9-492F-B989-C153FA583230}"/>
    <dgm:cxn modelId="{68711CEA-4F63-40AD-BE09-D65ED7B0DDF3}" type="presOf" srcId="{D4FCFDC7-C82B-4985-9F4E-E0D5A5E2C3BB}" destId="{C53BEEBD-BE56-4FC1-8894-BCE2C720B51E}" srcOrd="0" destOrd="0" presId="urn:microsoft.com/office/officeart/2009/3/layout/DescendingProcess"/>
    <dgm:cxn modelId="{82B5C1EC-86E6-4761-8B61-83B907B0399D}" type="presOf" srcId="{F42A948F-0759-423F-88A5-101E14C1E285}" destId="{DEBAC944-EB6C-4823-9F51-58409F9EB990}" srcOrd="0" destOrd="0" presId="urn:microsoft.com/office/officeart/2009/3/layout/DescendingProcess"/>
    <dgm:cxn modelId="{8465FBFD-18A9-44CF-A4D6-400FF095FB17}" type="presOf" srcId="{E6CDCE10-6A94-4901-957E-892A5106B7CC}" destId="{A5635588-3022-4302-B02F-0B664C937056}" srcOrd="0" destOrd="0" presId="urn:microsoft.com/office/officeart/2009/3/layout/DescendingProcess"/>
    <dgm:cxn modelId="{D632460B-B347-4A25-8412-114D4CAD183A}" type="presParOf" srcId="{0D20855B-DA22-4429-9400-E564BE81B4B7}" destId="{9FFBFDBB-E2DF-455C-B1BA-8BCC3ED3FE0C}" srcOrd="0" destOrd="0" presId="urn:microsoft.com/office/officeart/2009/3/layout/DescendingProcess"/>
    <dgm:cxn modelId="{0CFAD010-8A34-4F43-B901-F0C07A742CEC}" type="presParOf" srcId="{0D20855B-DA22-4429-9400-E564BE81B4B7}" destId="{3B7E6610-237C-4271-9424-F8E80E3EFC3C}" srcOrd="1" destOrd="0" presId="urn:microsoft.com/office/officeart/2009/3/layout/DescendingProcess"/>
    <dgm:cxn modelId="{DE4758F8-30EC-45D2-BB1E-D967CE07D142}" type="presParOf" srcId="{0D20855B-DA22-4429-9400-E564BE81B4B7}" destId="{E30D1C17-050B-43CA-A030-07EAC219E924}" srcOrd="2" destOrd="0" presId="urn:microsoft.com/office/officeart/2009/3/layout/DescendingProcess"/>
    <dgm:cxn modelId="{90C136EB-D0AD-4E1B-8E75-FE05D79D5F15}" type="presParOf" srcId="{0D20855B-DA22-4429-9400-E564BE81B4B7}" destId="{ED1D15B0-F058-41BC-B32C-81091C16A1F6}" srcOrd="3" destOrd="0" presId="urn:microsoft.com/office/officeart/2009/3/layout/DescendingProcess"/>
    <dgm:cxn modelId="{080BBF5A-3748-44DE-BD11-AEE8E27C65D8}" type="presParOf" srcId="{ED1D15B0-F058-41BC-B32C-81091C16A1F6}" destId="{44125225-0D5B-45A8-9B39-F9807DC2BA16}" srcOrd="0" destOrd="0" presId="urn:microsoft.com/office/officeart/2009/3/layout/DescendingProcess"/>
    <dgm:cxn modelId="{C19C82F7-332D-415A-92D1-3E6E37D997AA}" type="presParOf" srcId="{0D20855B-DA22-4429-9400-E564BE81B4B7}" destId="{2A7B710A-8359-43C2-88AE-9E6AD94F247E}" srcOrd="4" destOrd="0" presId="urn:microsoft.com/office/officeart/2009/3/layout/DescendingProcess"/>
    <dgm:cxn modelId="{C3805097-0880-4C75-A067-9A4F429C23FE}" type="presParOf" srcId="{0D20855B-DA22-4429-9400-E564BE81B4B7}" destId="{EBF51724-52E9-45F3-8730-DA01349F4423}" srcOrd="5" destOrd="0" presId="urn:microsoft.com/office/officeart/2009/3/layout/DescendingProcess"/>
    <dgm:cxn modelId="{06F98DF3-E8CF-4486-B610-062BA622A603}" type="presParOf" srcId="{EBF51724-52E9-45F3-8730-DA01349F4423}" destId="{C53BEEBD-BE56-4FC1-8894-BCE2C720B51E}" srcOrd="0" destOrd="0" presId="urn:microsoft.com/office/officeart/2009/3/layout/DescendingProcess"/>
    <dgm:cxn modelId="{FE0610BD-08F9-40B8-9A4B-E04BBBA86E63}" type="presParOf" srcId="{0D20855B-DA22-4429-9400-E564BE81B4B7}" destId="{DEBAC944-EB6C-4823-9F51-58409F9EB990}" srcOrd="6" destOrd="0" presId="urn:microsoft.com/office/officeart/2009/3/layout/DescendingProcess"/>
    <dgm:cxn modelId="{EDAB259F-7FAF-4285-B6BC-1DFDD3947A85}" type="presParOf" srcId="{0D20855B-DA22-4429-9400-E564BE81B4B7}" destId="{A76F40F7-AC81-4343-913C-CFB9E19743C8}" srcOrd="7" destOrd="0" presId="urn:microsoft.com/office/officeart/2009/3/layout/DescendingProcess"/>
    <dgm:cxn modelId="{B945A669-556C-468A-975D-B065022DE853}" type="presParOf" srcId="{A76F40F7-AC81-4343-913C-CFB9E19743C8}" destId="{C82E9829-FA56-4584-8D9B-5B13839D5E32}" srcOrd="0" destOrd="0" presId="urn:microsoft.com/office/officeart/2009/3/layout/DescendingProcess"/>
    <dgm:cxn modelId="{F6F7AA8F-1BC5-4CA9-95A9-88B8CB3D86A6}" type="presParOf" srcId="{0D20855B-DA22-4429-9400-E564BE81B4B7}" destId="{A5635588-3022-4302-B02F-0B664C937056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18601-026F-4C6E-9A17-5B08F211DEE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3AD206-F7D1-40FF-9D9D-4A5497EFD6F6}">
      <dgm:prSet phldrT="[Текст]" custT="1"/>
      <dgm:spPr/>
      <dgm:t>
        <a:bodyPr/>
        <a:lstStyle/>
        <a:p>
          <a:r>
            <a:rPr lang="ru-RU" sz="1500" dirty="0"/>
            <a:t>фокусируются  на одной определенной идее или теме</a:t>
          </a:r>
        </a:p>
      </dgm:t>
    </dgm:pt>
    <dgm:pt modelId="{30F614D3-8590-48AB-A86F-549549203681}" type="parTrans" cxnId="{2BEC5798-6DAE-4B05-98C6-E270FFA0A372}">
      <dgm:prSet/>
      <dgm:spPr/>
      <dgm:t>
        <a:bodyPr/>
        <a:lstStyle/>
        <a:p>
          <a:endParaRPr lang="ru-RU"/>
        </a:p>
      </dgm:t>
    </dgm:pt>
    <dgm:pt modelId="{4296BA12-D45E-4139-989F-256ED547CEF2}" type="sibTrans" cxnId="{2BEC5798-6DAE-4B05-98C6-E270FFA0A372}">
      <dgm:prSet/>
      <dgm:spPr/>
      <dgm:t>
        <a:bodyPr/>
        <a:lstStyle/>
        <a:p>
          <a:endParaRPr lang="ru-RU"/>
        </a:p>
      </dgm:t>
    </dgm:pt>
    <dgm:pt modelId="{DD3C7A5E-65B6-40B8-87B3-5177F52041DE}">
      <dgm:prSet phldrT="[Текст]" custT="1"/>
      <dgm:spPr/>
      <dgm:t>
        <a:bodyPr/>
        <a:lstStyle/>
        <a:p>
          <a:r>
            <a:rPr lang="ru-RU" sz="1600" dirty="0"/>
            <a:t>представляют сложную информацию в виде небольших фрагментов информации</a:t>
          </a:r>
        </a:p>
      </dgm:t>
    </dgm:pt>
    <dgm:pt modelId="{B3BC25C7-5D5E-4098-A22F-E48006E356BA}" type="parTrans" cxnId="{1BD2297E-1C6E-4758-B239-B5764BF279CC}">
      <dgm:prSet/>
      <dgm:spPr/>
      <dgm:t>
        <a:bodyPr/>
        <a:lstStyle/>
        <a:p>
          <a:endParaRPr lang="ru-RU"/>
        </a:p>
      </dgm:t>
    </dgm:pt>
    <dgm:pt modelId="{846C1291-B69F-4E24-9D1F-B06DD734DBBA}" type="sibTrans" cxnId="{1BD2297E-1C6E-4758-B239-B5764BF279CC}">
      <dgm:prSet/>
      <dgm:spPr/>
      <dgm:t>
        <a:bodyPr/>
        <a:lstStyle/>
        <a:p>
          <a:endParaRPr lang="ru-RU"/>
        </a:p>
      </dgm:t>
    </dgm:pt>
    <dgm:pt modelId="{94D2169F-F8ED-4AD5-BE46-5426FF7221FB}">
      <dgm:prSet phldrT="[Текст]" custT="1"/>
      <dgm:spPr/>
      <dgm:t>
        <a:bodyPr/>
        <a:lstStyle/>
        <a:p>
          <a:r>
            <a:rPr lang="ru-RU" sz="3200" dirty="0"/>
            <a:t>Стратегии микрообучения</a:t>
          </a:r>
        </a:p>
      </dgm:t>
    </dgm:pt>
    <dgm:pt modelId="{712A316F-2AB9-4450-8E90-E850FC999A64}" type="parTrans" cxnId="{D044983A-F302-449F-B4FE-D8EB2D818512}">
      <dgm:prSet/>
      <dgm:spPr/>
      <dgm:t>
        <a:bodyPr/>
        <a:lstStyle/>
        <a:p>
          <a:endParaRPr lang="ru-RU"/>
        </a:p>
      </dgm:t>
    </dgm:pt>
    <dgm:pt modelId="{8F6130E2-54B4-4325-8264-35BC5766E0A2}" type="sibTrans" cxnId="{D044983A-F302-449F-B4FE-D8EB2D818512}">
      <dgm:prSet/>
      <dgm:spPr/>
      <dgm:t>
        <a:bodyPr/>
        <a:lstStyle/>
        <a:p>
          <a:endParaRPr lang="ru-RU"/>
        </a:p>
      </dgm:t>
    </dgm:pt>
    <dgm:pt modelId="{15135317-2BFC-4133-B465-B93648DE574E}">
      <dgm:prSet phldrT="[Текст]"/>
      <dgm:spPr/>
      <dgm:t>
        <a:bodyPr/>
        <a:lstStyle/>
        <a:p>
          <a:r>
            <a:rPr lang="ru-RU" dirty="0"/>
            <a:t>вносят вклад в обучение на протяжении всей жизни</a:t>
          </a:r>
        </a:p>
      </dgm:t>
    </dgm:pt>
    <dgm:pt modelId="{C04EDC61-4577-4704-987E-D82A72897485}" type="parTrans" cxnId="{112136AC-CBB0-485B-9B96-71B3B84460CC}">
      <dgm:prSet/>
      <dgm:spPr/>
      <dgm:t>
        <a:bodyPr/>
        <a:lstStyle/>
        <a:p>
          <a:endParaRPr lang="ru-RU"/>
        </a:p>
      </dgm:t>
    </dgm:pt>
    <dgm:pt modelId="{06EED32B-0509-45AC-937D-D61AFDC46D0C}" type="sibTrans" cxnId="{112136AC-CBB0-485B-9B96-71B3B84460CC}">
      <dgm:prSet/>
      <dgm:spPr/>
      <dgm:t>
        <a:bodyPr/>
        <a:lstStyle/>
        <a:p>
          <a:endParaRPr lang="ru-RU"/>
        </a:p>
      </dgm:t>
    </dgm:pt>
    <dgm:pt modelId="{8F48F42D-441F-4B4A-8EF8-B3C7649DF8EB}">
      <dgm:prSet phldrT="[Текст]"/>
      <dgm:spPr/>
      <dgm:t>
        <a:bodyPr/>
        <a:lstStyle/>
        <a:p>
          <a:pPr algn="ctr"/>
          <a:r>
            <a:rPr lang="ru-RU" dirty="0">
              <a:solidFill>
                <a:schemeClr val="bg1"/>
              </a:solidFill>
            </a:rPr>
            <a:t>устраняют разрыв между формальным и неформальным обучением</a:t>
          </a:r>
        </a:p>
      </dgm:t>
    </dgm:pt>
    <dgm:pt modelId="{4FB9A310-0632-4C5F-AD0E-B82E395E2BA7}" type="parTrans" cxnId="{52E6514A-0E61-4959-B1C2-4E9C9FF41F0C}">
      <dgm:prSet/>
      <dgm:spPr/>
      <dgm:t>
        <a:bodyPr/>
        <a:lstStyle/>
        <a:p>
          <a:endParaRPr lang="ru-RU"/>
        </a:p>
      </dgm:t>
    </dgm:pt>
    <dgm:pt modelId="{A4B3E72B-1766-49F7-AE1C-51627F900E41}" type="sibTrans" cxnId="{52E6514A-0E61-4959-B1C2-4E9C9FF41F0C}">
      <dgm:prSet/>
      <dgm:spPr/>
      <dgm:t>
        <a:bodyPr/>
        <a:lstStyle/>
        <a:p>
          <a:endParaRPr lang="ru-RU"/>
        </a:p>
      </dgm:t>
    </dgm:pt>
    <dgm:pt modelId="{FE45ED1E-D083-4DF9-8E1B-595A2CBE0838}" type="pres">
      <dgm:prSet presAssocID="{C0718601-026F-4C6E-9A17-5B08F211DEEE}" presName="Name0" presStyleCnt="0">
        <dgm:presLayoutVars>
          <dgm:chMax/>
          <dgm:chPref/>
          <dgm:dir/>
          <dgm:animLvl val="lvl"/>
        </dgm:presLayoutVars>
      </dgm:prSet>
      <dgm:spPr/>
    </dgm:pt>
    <dgm:pt modelId="{9ADADC3E-97D7-47F7-9414-FA3E123C544A}" type="pres">
      <dgm:prSet presAssocID="{2F3AD206-F7D1-40FF-9D9D-4A5497EFD6F6}" presName="composite" presStyleCnt="0"/>
      <dgm:spPr/>
    </dgm:pt>
    <dgm:pt modelId="{59BE1D76-3484-483F-B8B8-DA1ED4965EE2}" type="pres">
      <dgm:prSet presAssocID="{2F3AD206-F7D1-40FF-9D9D-4A5497EFD6F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C3534496-7B66-40D1-9F7F-2F66B0CFD426}" type="pres">
      <dgm:prSet presAssocID="{2F3AD206-F7D1-40FF-9D9D-4A5497EFD6F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9C87CEB-1068-40D6-9822-B0A98689245A}" type="pres">
      <dgm:prSet presAssocID="{2F3AD206-F7D1-40FF-9D9D-4A5497EFD6F6}" presName="BalanceSpacing" presStyleCnt="0"/>
      <dgm:spPr/>
    </dgm:pt>
    <dgm:pt modelId="{2067917D-B632-4A2F-BAE9-4672BB86C805}" type="pres">
      <dgm:prSet presAssocID="{2F3AD206-F7D1-40FF-9D9D-4A5497EFD6F6}" presName="BalanceSpacing1" presStyleCnt="0"/>
      <dgm:spPr/>
    </dgm:pt>
    <dgm:pt modelId="{6554F5CC-6C4A-4866-BF64-A93F76CEBDFD}" type="pres">
      <dgm:prSet presAssocID="{4296BA12-D45E-4139-989F-256ED547CEF2}" presName="Accent1Text" presStyleLbl="node1" presStyleIdx="1" presStyleCnt="6"/>
      <dgm:spPr/>
    </dgm:pt>
    <dgm:pt modelId="{857905B7-8256-4EC3-B0B7-E3F4EB47BE71}" type="pres">
      <dgm:prSet presAssocID="{4296BA12-D45E-4139-989F-256ED547CEF2}" presName="spaceBetweenRectangles" presStyleCnt="0"/>
      <dgm:spPr/>
    </dgm:pt>
    <dgm:pt modelId="{023ADC35-37B4-4FD3-B08A-80BE6B078350}" type="pres">
      <dgm:prSet presAssocID="{DD3C7A5E-65B6-40B8-87B3-5177F52041DE}" presName="composite" presStyleCnt="0"/>
      <dgm:spPr/>
    </dgm:pt>
    <dgm:pt modelId="{17666AF0-7FF2-4632-8AA2-471DA8050375}" type="pres">
      <dgm:prSet presAssocID="{DD3C7A5E-65B6-40B8-87B3-5177F52041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D50A971-A5FC-4E03-A4EA-C656F7A44992}" type="pres">
      <dgm:prSet presAssocID="{DD3C7A5E-65B6-40B8-87B3-5177F52041DE}" presName="Childtext1" presStyleLbl="revTx" presStyleIdx="1" presStyleCnt="3" custScaleX="128304" custLinFactNeighborX="-13249" custLinFactNeighborY="-2205">
        <dgm:presLayoutVars>
          <dgm:chMax val="0"/>
          <dgm:chPref val="0"/>
          <dgm:bulletEnabled val="1"/>
        </dgm:presLayoutVars>
      </dgm:prSet>
      <dgm:spPr/>
    </dgm:pt>
    <dgm:pt modelId="{33A5DE85-DA33-43DB-9719-E1C48C23D702}" type="pres">
      <dgm:prSet presAssocID="{DD3C7A5E-65B6-40B8-87B3-5177F52041DE}" presName="BalanceSpacing" presStyleCnt="0"/>
      <dgm:spPr/>
    </dgm:pt>
    <dgm:pt modelId="{BF60377A-0FF6-47CC-A0B6-375F02067C97}" type="pres">
      <dgm:prSet presAssocID="{DD3C7A5E-65B6-40B8-87B3-5177F52041DE}" presName="BalanceSpacing1" presStyleCnt="0"/>
      <dgm:spPr/>
    </dgm:pt>
    <dgm:pt modelId="{A333D48C-E9CD-4971-A457-613BD79AADBF}" type="pres">
      <dgm:prSet presAssocID="{846C1291-B69F-4E24-9D1F-B06DD734DBBA}" presName="Accent1Text" presStyleLbl="node1" presStyleIdx="3" presStyleCnt="6"/>
      <dgm:spPr/>
    </dgm:pt>
    <dgm:pt modelId="{1B3505B8-7F20-423C-871C-EACB7A74F44A}" type="pres">
      <dgm:prSet presAssocID="{846C1291-B69F-4E24-9D1F-B06DD734DBBA}" presName="spaceBetweenRectangles" presStyleCnt="0"/>
      <dgm:spPr/>
    </dgm:pt>
    <dgm:pt modelId="{CF096CD9-9131-4FCA-BF6F-30CCA46A5160}" type="pres">
      <dgm:prSet presAssocID="{15135317-2BFC-4133-B465-B93648DE574E}" presName="composite" presStyleCnt="0"/>
      <dgm:spPr/>
    </dgm:pt>
    <dgm:pt modelId="{CBE22A9B-9B8C-463D-A30C-3610B6DF5741}" type="pres">
      <dgm:prSet presAssocID="{15135317-2BFC-4133-B465-B93648DE574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BCC8E8C-285D-4F39-998D-1E41C9B778F5}" type="pres">
      <dgm:prSet presAssocID="{15135317-2BFC-4133-B465-B93648DE574E}" presName="Childtext1" presStyleLbl="revTx" presStyleIdx="2" presStyleCnt="3" custScaleX="71463" custScaleY="93235" custLinFactY="-40616" custLinFactNeighborX="-41691" custLinFactNeighborY="-100000">
        <dgm:presLayoutVars>
          <dgm:chMax val="0"/>
          <dgm:chPref val="0"/>
          <dgm:bulletEnabled val="1"/>
        </dgm:presLayoutVars>
      </dgm:prSet>
      <dgm:spPr/>
    </dgm:pt>
    <dgm:pt modelId="{DCB6C3A8-F1AF-4891-AE65-527691AE71DE}" type="pres">
      <dgm:prSet presAssocID="{15135317-2BFC-4133-B465-B93648DE574E}" presName="BalanceSpacing" presStyleCnt="0"/>
      <dgm:spPr/>
    </dgm:pt>
    <dgm:pt modelId="{66EE5B45-4B53-403B-B6BA-1BDE8EEB788A}" type="pres">
      <dgm:prSet presAssocID="{15135317-2BFC-4133-B465-B93648DE574E}" presName="BalanceSpacing1" presStyleCnt="0"/>
      <dgm:spPr/>
    </dgm:pt>
    <dgm:pt modelId="{38BF7383-D0FF-4D1D-96C4-DADC7D2D284D}" type="pres">
      <dgm:prSet presAssocID="{06EED32B-0509-45AC-937D-D61AFDC46D0C}" presName="Accent1Text" presStyleLbl="node1" presStyleIdx="5" presStyleCnt="6"/>
      <dgm:spPr/>
    </dgm:pt>
  </dgm:ptLst>
  <dgm:cxnLst>
    <dgm:cxn modelId="{C093BA02-4FBB-4094-BE36-380D8479C970}" type="presOf" srcId="{2F3AD206-F7D1-40FF-9D9D-4A5497EFD6F6}" destId="{59BE1D76-3484-483F-B8B8-DA1ED4965EE2}" srcOrd="0" destOrd="0" presId="urn:microsoft.com/office/officeart/2008/layout/AlternatingHexagons"/>
    <dgm:cxn modelId="{994DC303-BB5F-472D-88EC-2293D807CE2C}" type="presOf" srcId="{06EED32B-0509-45AC-937D-D61AFDC46D0C}" destId="{38BF7383-D0FF-4D1D-96C4-DADC7D2D284D}" srcOrd="0" destOrd="0" presId="urn:microsoft.com/office/officeart/2008/layout/AlternatingHexagons"/>
    <dgm:cxn modelId="{508AC926-7F5A-4B9C-8991-1E335AEAEAAC}" type="presOf" srcId="{846C1291-B69F-4E24-9D1F-B06DD734DBBA}" destId="{A333D48C-E9CD-4971-A457-613BD79AADBF}" srcOrd="0" destOrd="0" presId="urn:microsoft.com/office/officeart/2008/layout/AlternatingHexagons"/>
    <dgm:cxn modelId="{D044983A-F302-449F-B4FE-D8EB2D818512}" srcId="{DD3C7A5E-65B6-40B8-87B3-5177F52041DE}" destId="{94D2169F-F8ED-4AD5-BE46-5426FF7221FB}" srcOrd="0" destOrd="0" parTransId="{712A316F-2AB9-4450-8E90-E850FC999A64}" sibTransId="{8F6130E2-54B4-4325-8264-35BC5766E0A2}"/>
    <dgm:cxn modelId="{52E6514A-0E61-4959-B1C2-4E9C9FF41F0C}" srcId="{15135317-2BFC-4133-B465-B93648DE574E}" destId="{8F48F42D-441F-4B4A-8EF8-B3C7649DF8EB}" srcOrd="0" destOrd="0" parTransId="{4FB9A310-0632-4C5F-AD0E-B82E395E2BA7}" sibTransId="{A4B3E72B-1766-49F7-AE1C-51627F900E41}"/>
    <dgm:cxn modelId="{53F8274E-A7FC-4AF3-AD51-EF8A4688E130}" type="presOf" srcId="{4296BA12-D45E-4139-989F-256ED547CEF2}" destId="{6554F5CC-6C4A-4866-BF64-A93F76CEBDFD}" srcOrd="0" destOrd="0" presId="urn:microsoft.com/office/officeart/2008/layout/AlternatingHexagons"/>
    <dgm:cxn modelId="{1BD2297E-1C6E-4758-B239-B5764BF279CC}" srcId="{C0718601-026F-4C6E-9A17-5B08F211DEEE}" destId="{DD3C7A5E-65B6-40B8-87B3-5177F52041DE}" srcOrd="1" destOrd="0" parTransId="{B3BC25C7-5D5E-4098-A22F-E48006E356BA}" sibTransId="{846C1291-B69F-4E24-9D1F-B06DD734DBBA}"/>
    <dgm:cxn modelId="{2BEC5798-6DAE-4B05-98C6-E270FFA0A372}" srcId="{C0718601-026F-4C6E-9A17-5B08F211DEEE}" destId="{2F3AD206-F7D1-40FF-9D9D-4A5497EFD6F6}" srcOrd="0" destOrd="0" parTransId="{30F614D3-8590-48AB-A86F-549549203681}" sibTransId="{4296BA12-D45E-4139-989F-256ED547CEF2}"/>
    <dgm:cxn modelId="{112136AC-CBB0-485B-9B96-71B3B84460CC}" srcId="{C0718601-026F-4C6E-9A17-5B08F211DEEE}" destId="{15135317-2BFC-4133-B465-B93648DE574E}" srcOrd="2" destOrd="0" parTransId="{C04EDC61-4577-4704-987E-D82A72897485}" sibTransId="{06EED32B-0509-45AC-937D-D61AFDC46D0C}"/>
    <dgm:cxn modelId="{FA70F0C0-765A-4D31-B656-559FAC74996F}" type="presOf" srcId="{94D2169F-F8ED-4AD5-BE46-5426FF7221FB}" destId="{6D50A971-A5FC-4E03-A4EA-C656F7A44992}" srcOrd="0" destOrd="0" presId="urn:microsoft.com/office/officeart/2008/layout/AlternatingHexagons"/>
    <dgm:cxn modelId="{3985A7CD-A786-44C0-A87A-3D1C03F083BB}" type="presOf" srcId="{15135317-2BFC-4133-B465-B93648DE574E}" destId="{CBE22A9B-9B8C-463D-A30C-3610B6DF5741}" srcOrd="0" destOrd="0" presId="urn:microsoft.com/office/officeart/2008/layout/AlternatingHexagons"/>
    <dgm:cxn modelId="{72840FD2-A3A8-43EB-B6BD-21E8CFC02720}" type="presOf" srcId="{8F48F42D-441F-4B4A-8EF8-B3C7649DF8EB}" destId="{0BCC8E8C-285D-4F39-998D-1E41C9B778F5}" srcOrd="0" destOrd="0" presId="urn:microsoft.com/office/officeart/2008/layout/AlternatingHexagons"/>
    <dgm:cxn modelId="{4C0B6BF8-02D9-4484-BD19-D14FCB63485C}" type="presOf" srcId="{C0718601-026F-4C6E-9A17-5B08F211DEEE}" destId="{FE45ED1E-D083-4DF9-8E1B-595A2CBE0838}" srcOrd="0" destOrd="0" presId="urn:microsoft.com/office/officeart/2008/layout/AlternatingHexagons"/>
    <dgm:cxn modelId="{6C8D40FC-802F-4A84-B18A-8D07DC23005E}" type="presOf" srcId="{DD3C7A5E-65B6-40B8-87B3-5177F52041DE}" destId="{17666AF0-7FF2-4632-8AA2-471DA8050375}" srcOrd="0" destOrd="0" presId="urn:microsoft.com/office/officeart/2008/layout/AlternatingHexagons"/>
    <dgm:cxn modelId="{79CC64FC-03D8-4063-AF19-99BBF804A2BA}" type="presParOf" srcId="{FE45ED1E-D083-4DF9-8E1B-595A2CBE0838}" destId="{9ADADC3E-97D7-47F7-9414-FA3E123C544A}" srcOrd="0" destOrd="0" presId="urn:microsoft.com/office/officeart/2008/layout/AlternatingHexagons"/>
    <dgm:cxn modelId="{BC50DC80-EB7F-4ED5-B4CC-38E9E974B970}" type="presParOf" srcId="{9ADADC3E-97D7-47F7-9414-FA3E123C544A}" destId="{59BE1D76-3484-483F-B8B8-DA1ED4965EE2}" srcOrd="0" destOrd="0" presId="urn:microsoft.com/office/officeart/2008/layout/AlternatingHexagons"/>
    <dgm:cxn modelId="{21C01B20-F6C1-45E6-898C-790EA4627CDB}" type="presParOf" srcId="{9ADADC3E-97D7-47F7-9414-FA3E123C544A}" destId="{C3534496-7B66-40D1-9F7F-2F66B0CFD426}" srcOrd="1" destOrd="0" presId="urn:microsoft.com/office/officeart/2008/layout/AlternatingHexagons"/>
    <dgm:cxn modelId="{5D81303E-0ED5-4CB3-AC8E-B83679B6A21A}" type="presParOf" srcId="{9ADADC3E-97D7-47F7-9414-FA3E123C544A}" destId="{E9C87CEB-1068-40D6-9822-B0A98689245A}" srcOrd="2" destOrd="0" presId="urn:microsoft.com/office/officeart/2008/layout/AlternatingHexagons"/>
    <dgm:cxn modelId="{E485F765-0267-4325-984F-E54864687864}" type="presParOf" srcId="{9ADADC3E-97D7-47F7-9414-FA3E123C544A}" destId="{2067917D-B632-4A2F-BAE9-4672BB86C805}" srcOrd="3" destOrd="0" presId="urn:microsoft.com/office/officeart/2008/layout/AlternatingHexagons"/>
    <dgm:cxn modelId="{35A9FC99-ECB1-4D49-875F-CEFC1E297B8D}" type="presParOf" srcId="{9ADADC3E-97D7-47F7-9414-FA3E123C544A}" destId="{6554F5CC-6C4A-4866-BF64-A93F76CEBDFD}" srcOrd="4" destOrd="0" presId="urn:microsoft.com/office/officeart/2008/layout/AlternatingHexagons"/>
    <dgm:cxn modelId="{2B02CEA4-FFA6-414E-8E7D-7FD1413B122D}" type="presParOf" srcId="{FE45ED1E-D083-4DF9-8E1B-595A2CBE0838}" destId="{857905B7-8256-4EC3-B0B7-E3F4EB47BE71}" srcOrd="1" destOrd="0" presId="urn:microsoft.com/office/officeart/2008/layout/AlternatingHexagons"/>
    <dgm:cxn modelId="{35EE5B30-9318-458A-A448-6343DC8FEFB8}" type="presParOf" srcId="{FE45ED1E-D083-4DF9-8E1B-595A2CBE0838}" destId="{023ADC35-37B4-4FD3-B08A-80BE6B078350}" srcOrd="2" destOrd="0" presId="urn:microsoft.com/office/officeart/2008/layout/AlternatingHexagons"/>
    <dgm:cxn modelId="{D75F05A3-34F3-4C83-A47E-30C6375F74A3}" type="presParOf" srcId="{023ADC35-37B4-4FD3-B08A-80BE6B078350}" destId="{17666AF0-7FF2-4632-8AA2-471DA8050375}" srcOrd="0" destOrd="0" presId="urn:microsoft.com/office/officeart/2008/layout/AlternatingHexagons"/>
    <dgm:cxn modelId="{9AAC78BE-F74C-4C63-BEEA-53DC6F674076}" type="presParOf" srcId="{023ADC35-37B4-4FD3-B08A-80BE6B078350}" destId="{6D50A971-A5FC-4E03-A4EA-C656F7A44992}" srcOrd="1" destOrd="0" presId="urn:microsoft.com/office/officeart/2008/layout/AlternatingHexagons"/>
    <dgm:cxn modelId="{F13CF3D4-0791-48BF-A3EB-7857A931CA24}" type="presParOf" srcId="{023ADC35-37B4-4FD3-B08A-80BE6B078350}" destId="{33A5DE85-DA33-43DB-9719-E1C48C23D702}" srcOrd="2" destOrd="0" presId="urn:microsoft.com/office/officeart/2008/layout/AlternatingHexagons"/>
    <dgm:cxn modelId="{9D2D1036-98D9-4E8A-98B0-F570C9F141A1}" type="presParOf" srcId="{023ADC35-37B4-4FD3-B08A-80BE6B078350}" destId="{BF60377A-0FF6-47CC-A0B6-375F02067C97}" srcOrd="3" destOrd="0" presId="urn:microsoft.com/office/officeart/2008/layout/AlternatingHexagons"/>
    <dgm:cxn modelId="{2B6D3AFB-C44E-483D-8D92-FDD1D5AEE2D6}" type="presParOf" srcId="{023ADC35-37B4-4FD3-B08A-80BE6B078350}" destId="{A333D48C-E9CD-4971-A457-613BD79AADBF}" srcOrd="4" destOrd="0" presId="urn:microsoft.com/office/officeart/2008/layout/AlternatingHexagons"/>
    <dgm:cxn modelId="{A9513EE9-0D28-4AED-A50B-C8744FD6724E}" type="presParOf" srcId="{FE45ED1E-D083-4DF9-8E1B-595A2CBE0838}" destId="{1B3505B8-7F20-423C-871C-EACB7A74F44A}" srcOrd="3" destOrd="0" presId="urn:microsoft.com/office/officeart/2008/layout/AlternatingHexagons"/>
    <dgm:cxn modelId="{852EAF85-61CF-442F-AD77-542988305837}" type="presParOf" srcId="{FE45ED1E-D083-4DF9-8E1B-595A2CBE0838}" destId="{CF096CD9-9131-4FCA-BF6F-30CCA46A5160}" srcOrd="4" destOrd="0" presId="urn:microsoft.com/office/officeart/2008/layout/AlternatingHexagons"/>
    <dgm:cxn modelId="{C9C497FE-8841-4D2F-B2DD-7E81EE096964}" type="presParOf" srcId="{CF096CD9-9131-4FCA-BF6F-30CCA46A5160}" destId="{CBE22A9B-9B8C-463D-A30C-3610B6DF5741}" srcOrd="0" destOrd="0" presId="urn:microsoft.com/office/officeart/2008/layout/AlternatingHexagons"/>
    <dgm:cxn modelId="{ECF02EDB-41B7-4FCB-A023-DC88B841335D}" type="presParOf" srcId="{CF096CD9-9131-4FCA-BF6F-30CCA46A5160}" destId="{0BCC8E8C-285D-4F39-998D-1E41C9B778F5}" srcOrd="1" destOrd="0" presId="urn:microsoft.com/office/officeart/2008/layout/AlternatingHexagons"/>
    <dgm:cxn modelId="{D07D14F1-AD86-45EF-A0C5-32557ECDF9C8}" type="presParOf" srcId="{CF096CD9-9131-4FCA-BF6F-30CCA46A5160}" destId="{DCB6C3A8-F1AF-4891-AE65-527691AE71DE}" srcOrd="2" destOrd="0" presId="urn:microsoft.com/office/officeart/2008/layout/AlternatingHexagons"/>
    <dgm:cxn modelId="{6A808A0D-F305-4320-A61D-6434431D509E}" type="presParOf" srcId="{CF096CD9-9131-4FCA-BF6F-30CCA46A5160}" destId="{66EE5B45-4B53-403B-B6BA-1BDE8EEB788A}" srcOrd="3" destOrd="0" presId="urn:microsoft.com/office/officeart/2008/layout/AlternatingHexagons"/>
    <dgm:cxn modelId="{DB0B8E83-D6A1-4050-837B-F87D307B0B72}" type="presParOf" srcId="{CF096CD9-9131-4FCA-BF6F-30CCA46A5160}" destId="{38BF7383-D0FF-4D1D-96C4-DADC7D2D284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4DE4BE-4CDF-46D7-90B6-C41406B9BD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493265-E5CD-4EF8-A77D-1A0526213279}">
      <dgm:prSet phldrT="[Текст]" custT="1"/>
      <dgm:spPr/>
      <dgm:t>
        <a:bodyPr/>
        <a:lstStyle/>
        <a:p>
          <a:br>
            <a:rPr lang="ru-RU" sz="1100" dirty="0"/>
          </a:br>
          <a:endParaRPr lang="ru-RU" sz="1100" dirty="0"/>
        </a:p>
        <a:p>
          <a:r>
            <a:rPr lang="ru-RU" sz="2000" dirty="0"/>
            <a:t>Как меняются грамматические навыки учеников за </a:t>
          </a:r>
          <a:r>
            <a:rPr lang="kk-KZ" sz="2000" dirty="0"/>
            <a:t>исследуемый </a:t>
          </a:r>
          <a:r>
            <a:rPr lang="ru-RU" sz="2000" dirty="0"/>
            <a:t>период времени с помощью использования стратегий микрообучения?</a:t>
          </a:r>
        </a:p>
        <a:p>
          <a:endParaRPr lang="ru-RU" sz="1700" dirty="0"/>
        </a:p>
      </dgm:t>
    </dgm:pt>
    <dgm:pt modelId="{6067975E-9AC1-4ACD-ABCE-CA86006D6016}" type="parTrans" cxnId="{D14F0C2F-8B3C-47F9-915A-2600922D95AC}">
      <dgm:prSet/>
      <dgm:spPr/>
      <dgm:t>
        <a:bodyPr/>
        <a:lstStyle/>
        <a:p>
          <a:endParaRPr lang="ru-RU"/>
        </a:p>
      </dgm:t>
    </dgm:pt>
    <dgm:pt modelId="{9FEE0FF5-D46B-44D0-9413-6291C07106A2}" type="sibTrans" cxnId="{D14F0C2F-8B3C-47F9-915A-2600922D95AC}">
      <dgm:prSet/>
      <dgm:spPr/>
      <dgm:t>
        <a:bodyPr/>
        <a:lstStyle/>
        <a:p>
          <a:endParaRPr lang="ru-RU"/>
        </a:p>
      </dgm:t>
    </dgm:pt>
    <dgm:pt modelId="{0B8490A7-3A25-416A-8A54-D9B40B0AABEF}">
      <dgm:prSet custT="1"/>
      <dgm:spPr/>
      <dgm:t>
        <a:bodyPr/>
        <a:lstStyle/>
        <a:p>
          <a:r>
            <a:rPr lang="ru-RU" sz="2000" dirty="0"/>
            <a:t>Каково восприятие стратегий микрообучения среди учеников?</a:t>
          </a:r>
        </a:p>
      </dgm:t>
    </dgm:pt>
    <dgm:pt modelId="{D92B54AA-6443-4BDD-8DDB-7EE59DBE594E}" type="parTrans" cxnId="{E31D02FD-9C5B-401B-8A81-DF05EB3E7672}">
      <dgm:prSet/>
      <dgm:spPr/>
      <dgm:t>
        <a:bodyPr/>
        <a:lstStyle/>
        <a:p>
          <a:endParaRPr lang="ru-RU"/>
        </a:p>
      </dgm:t>
    </dgm:pt>
    <dgm:pt modelId="{88744862-7824-470F-86AC-128F0D00B3C3}" type="sibTrans" cxnId="{E31D02FD-9C5B-401B-8A81-DF05EB3E7672}">
      <dgm:prSet/>
      <dgm:spPr/>
      <dgm:t>
        <a:bodyPr/>
        <a:lstStyle/>
        <a:p>
          <a:endParaRPr lang="ru-RU"/>
        </a:p>
      </dgm:t>
    </dgm:pt>
    <dgm:pt modelId="{0156A02A-7B81-4CF4-9F00-505CD0ED8AB8}">
      <dgm:prSet custT="1"/>
      <dgm:spPr/>
      <dgm:t>
        <a:bodyPr/>
        <a:lstStyle/>
        <a:p>
          <a:r>
            <a:rPr lang="ru-RU" sz="2000" dirty="0"/>
            <a:t>В какой степени ученики рассматривают стратегии микрообучения как эффективный способ улучшить свои грамматические навыки?</a:t>
          </a:r>
        </a:p>
      </dgm:t>
    </dgm:pt>
    <dgm:pt modelId="{D44BDA99-2FC1-4D1B-8CB4-3EBFEDF95643}" type="parTrans" cxnId="{B6BFD62A-76A2-4D48-9B28-B4CC922320CB}">
      <dgm:prSet/>
      <dgm:spPr/>
      <dgm:t>
        <a:bodyPr/>
        <a:lstStyle/>
        <a:p>
          <a:endParaRPr lang="ru-RU"/>
        </a:p>
      </dgm:t>
    </dgm:pt>
    <dgm:pt modelId="{6B26B70D-81B3-4184-BE47-50E82DEBAAB0}" type="sibTrans" cxnId="{B6BFD62A-76A2-4D48-9B28-B4CC922320CB}">
      <dgm:prSet/>
      <dgm:spPr/>
      <dgm:t>
        <a:bodyPr/>
        <a:lstStyle/>
        <a:p>
          <a:endParaRPr lang="ru-RU"/>
        </a:p>
      </dgm:t>
    </dgm:pt>
    <dgm:pt modelId="{FDF3031B-4D1E-4612-8CEF-C34F0F5C3589}">
      <dgm:prSet custT="1"/>
      <dgm:spPr/>
      <dgm:t>
        <a:bodyPr/>
        <a:lstStyle/>
        <a:p>
          <a:r>
            <a:rPr lang="ru-RU" sz="2000" dirty="0"/>
            <a:t>Каковы преимущества и недостатки использования стратегий микрообучения в классе?</a:t>
          </a:r>
        </a:p>
      </dgm:t>
    </dgm:pt>
    <dgm:pt modelId="{9557D0C0-3BDA-42EE-AAC6-6E2F8B7DD3BF}" type="parTrans" cxnId="{7B64A7A9-5F74-4BB5-B713-0B69AEF5940F}">
      <dgm:prSet/>
      <dgm:spPr/>
      <dgm:t>
        <a:bodyPr/>
        <a:lstStyle/>
        <a:p>
          <a:endParaRPr lang="ru-RU"/>
        </a:p>
      </dgm:t>
    </dgm:pt>
    <dgm:pt modelId="{32D391DE-CE59-4BCB-8B68-1DC358BA037A}" type="sibTrans" cxnId="{7B64A7A9-5F74-4BB5-B713-0B69AEF5940F}">
      <dgm:prSet/>
      <dgm:spPr/>
      <dgm:t>
        <a:bodyPr/>
        <a:lstStyle/>
        <a:p>
          <a:endParaRPr lang="ru-RU"/>
        </a:p>
      </dgm:t>
    </dgm:pt>
    <dgm:pt modelId="{41A593D6-E956-48AB-9A4B-FEEE930C5158}" type="pres">
      <dgm:prSet presAssocID="{AB4DE4BE-4CDF-46D7-90B6-C41406B9BD43}" presName="linear" presStyleCnt="0">
        <dgm:presLayoutVars>
          <dgm:dir/>
          <dgm:animLvl val="lvl"/>
          <dgm:resizeHandles val="exact"/>
        </dgm:presLayoutVars>
      </dgm:prSet>
      <dgm:spPr/>
    </dgm:pt>
    <dgm:pt modelId="{88F4DCF6-202D-4D83-B12B-2A432221FEC8}" type="pres">
      <dgm:prSet presAssocID="{93493265-E5CD-4EF8-A77D-1A0526213279}" presName="parentLin" presStyleCnt="0"/>
      <dgm:spPr/>
    </dgm:pt>
    <dgm:pt modelId="{02636C68-22BB-485F-A8BF-66251636210C}" type="pres">
      <dgm:prSet presAssocID="{93493265-E5CD-4EF8-A77D-1A0526213279}" presName="parentLeftMargin" presStyleLbl="node1" presStyleIdx="0" presStyleCnt="4"/>
      <dgm:spPr/>
    </dgm:pt>
    <dgm:pt modelId="{83DEA968-9835-4345-99E8-F8971AA846DE}" type="pres">
      <dgm:prSet presAssocID="{93493265-E5CD-4EF8-A77D-1A05262132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06444A-03DE-436B-982F-14A31ED89087}" type="pres">
      <dgm:prSet presAssocID="{93493265-E5CD-4EF8-A77D-1A0526213279}" presName="negativeSpace" presStyleCnt="0"/>
      <dgm:spPr/>
    </dgm:pt>
    <dgm:pt modelId="{9453B408-69D8-46C9-8D89-06AB4B57C7DE}" type="pres">
      <dgm:prSet presAssocID="{93493265-E5CD-4EF8-A77D-1A0526213279}" presName="childText" presStyleLbl="conFgAcc1" presStyleIdx="0" presStyleCnt="4">
        <dgm:presLayoutVars>
          <dgm:bulletEnabled val="1"/>
        </dgm:presLayoutVars>
      </dgm:prSet>
      <dgm:spPr/>
    </dgm:pt>
    <dgm:pt modelId="{F9E74EFD-55C6-4213-8B24-25946B845779}" type="pres">
      <dgm:prSet presAssocID="{9FEE0FF5-D46B-44D0-9413-6291C07106A2}" presName="spaceBetweenRectangles" presStyleCnt="0"/>
      <dgm:spPr/>
    </dgm:pt>
    <dgm:pt modelId="{62A9DC7F-814A-435D-B630-308D04915C73}" type="pres">
      <dgm:prSet presAssocID="{0B8490A7-3A25-416A-8A54-D9B40B0AABEF}" presName="parentLin" presStyleCnt="0"/>
      <dgm:spPr/>
    </dgm:pt>
    <dgm:pt modelId="{2300778B-013F-40B4-AD40-F734D629ACAD}" type="pres">
      <dgm:prSet presAssocID="{0B8490A7-3A25-416A-8A54-D9B40B0AABEF}" presName="parentLeftMargin" presStyleLbl="node1" presStyleIdx="0" presStyleCnt="4"/>
      <dgm:spPr/>
    </dgm:pt>
    <dgm:pt modelId="{2E7D967C-1AF7-427B-8C47-38BDEB2140FD}" type="pres">
      <dgm:prSet presAssocID="{0B8490A7-3A25-416A-8A54-D9B40B0AAB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8042920-D2F4-44C3-9625-D9613917403C}" type="pres">
      <dgm:prSet presAssocID="{0B8490A7-3A25-416A-8A54-D9B40B0AABEF}" presName="negativeSpace" presStyleCnt="0"/>
      <dgm:spPr/>
    </dgm:pt>
    <dgm:pt modelId="{D85E0775-7B6F-4E0F-944B-A32CFD13A275}" type="pres">
      <dgm:prSet presAssocID="{0B8490A7-3A25-416A-8A54-D9B40B0AABEF}" presName="childText" presStyleLbl="conFgAcc1" presStyleIdx="1" presStyleCnt="4">
        <dgm:presLayoutVars>
          <dgm:bulletEnabled val="1"/>
        </dgm:presLayoutVars>
      </dgm:prSet>
      <dgm:spPr/>
    </dgm:pt>
    <dgm:pt modelId="{B298B02B-EB1E-465A-855E-1919C19EDCB4}" type="pres">
      <dgm:prSet presAssocID="{88744862-7824-470F-86AC-128F0D00B3C3}" presName="spaceBetweenRectangles" presStyleCnt="0"/>
      <dgm:spPr/>
    </dgm:pt>
    <dgm:pt modelId="{C0FD9075-CDF6-49E8-98F7-0AD8EF4CABF6}" type="pres">
      <dgm:prSet presAssocID="{0156A02A-7B81-4CF4-9F00-505CD0ED8AB8}" presName="parentLin" presStyleCnt="0"/>
      <dgm:spPr/>
    </dgm:pt>
    <dgm:pt modelId="{C948EF66-79D0-4449-AA91-72C1BC38C50D}" type="pres">
      <dgm:prSet presAssocID="{0156A02A-7B81-4CF4-9F00-505CD0ED8AB8}" presName="parentLeftMargin" presStyleLbl="node1" presStyleIdx="1" presStyleCnt="4"/>
      <dgm:spPr/>
    </dgm:pt>
    <dgm:pt modelId="{58175416-AB28-4976-866C-C21526D8839F}" type="pres">
      <dgm:prSet presAssocID="{0156A02A-7B81-4CF4-9F00-505CD0ED8A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23C6AB-72B2-4525-8239-31FF897F647E}" type="pres">
      <dgm:prSet presAssocID="{0156A02A-7B81-4CF4-9F00-505CD0ED8AB8}" presName="negativeSpace" presStyleCnt="0"/>
      <dgm:spPr/>
    </dgm:pt>
    <dgm:pt modelId="{85D15C9F-57C8-4C33-A98C-7E4B135FE193}" type="pres">
      <dgm:prSet presAssocID="{0156A02A-7B81-4CF4-9F00-505CD0ED8AB8}" presName="childText" presStyleLbl="conFgAcc1" presStyleIdx="2" presStyleCnt="4">
        <dgm:presLayoutVars>
          <dgm:bulletEnabled val="1"/>
        </dgm:presLayoutVars>
      </dgm:prSet>
      <dgm:spPr/>
    </dgm:pt>
    <dgm:pt modelId="{DD063F59-C997-4EE1-97D4-9805DDADEF29}" type="pres">
      <dgm:prSet presAssocID="{6B26B70D-81B3-4184-BE47-50E82DEBAAB0}" presName="spaceBetweenRectangles" presStyleCnt="0"/>
      <dgm:spPr/>
    </dgm:pt>
    <dgm:pt modelId="{4130C0DC-BC41-43BA-8E2E-C734A1950933}" type="pres">
      <dgm:prSet presAssocID="{FDF3031B-4D1E-4612-8CEF-C34F0F5C3589}" presName="parentLin" presStyleCnt="0"/>
      <dgm:spPr/>
    </dgm:pt>
    <dgm:pt modelId="{D2027FCA-F535-4B17-8570-5586F40678E0}" type="pres">
      <dgm:prSet presAssocID="{FDF3031B-4D1E-4612-8CEF-C34F0F5C3589}" presName="parentLeftMargin" presStyleLbl="node1" presStyleIdx="2" presStyleCnt="4"/>
      <dgm:spPr/>
    </dgm:pt>
    <dgm:pt modelId="{C924FDB2-0C5D-46D4-BE47-6DABAC1A8628}" type="pres">
      <dgm:prSet presAssocID="{FDF3031B-4D1E-4612-8CEF-C34F0F5C358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12257F5-74F4-45EF-9F7D-EEBB75669C36}" type="pres">
      <dgm:prSet presAssocID="{FDF3031B-4D1E-4612-8CEF-C34F0F5C3589}" presName="negativeSpace" presStyleCnt="0"/>
      <dgm:spPr/>
    </dgm:pt>
    <dgm:pt modelId="{51263163-9D5B-485A-9145-AFE69DB9975A}" type="pres">
      <dgm:prSet presAssocID="{FDF3031B-4D1E-4612-8CEF-C34F0F5C35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BFD62A-76A2-4D48-9B28-B4CC922320CB}" srcId="{AB4DE4BE-4CDF-46D7-90B6-C41406B9BD43}" destId="{0156A02A-7B81-4CF4-9F00-505CD0ED8AB8}" srcOrd="2" destOrd="0" parTransId="{D44BDA99-2FC1-4D1B-8CB4-3EBFEDF95643}" sibTransId="{6B26B70D-81B3-4184-BE47-50E82DEBAAB0}"/>
    <dgm:cxn modelId="{D14F0C2F-8B3C-47F9-915A-2600922D95AC}" srcId="{AB4DE4BE-4CDF-46D7-90B6-C41406B9BD43}" destId="{93493265-E5CD-4EF8-A77D-1A0526213279}" srcOrd="0" destOrd="0" parTransId="{6067975E-9AC1-4ACD-ABCE-CA86006D6016}" sibTransId="{9FEE0FF5-D46B-44D0-9413-6291C07106A2}"/>
    <dgm:cxn modelId="{91CDAF5E-7374-4CD7-BD19-8AFC0149AE7A}" type="presOf" srcId="{93493265-E5CD-4EF8-A77D-1A0526213279}" destId="{02636C68-22BB-485F-A8BF-66251636210C}" srcOrd="0" destOrd="0" presId="urn:microsoft.com/office/officeart/2005/8/layout/list1"/>
    <dgm:cxn modelId="{479B645F-A18A-41F2-8820-B8C1AF2A50A7}" type="presOf" srcId="{FDF3031B-4D1E-4612-8CEF-C34F0F5C3589}" destId="{C924FDB2-0C5D-46D4-BE47-6DABAC1A8628}" srcOrd="1" destOrd="0" presId="urn:microsoft.com/office/officeart/2005/8/layout/list1"/>
    <dgm:cxn modelId="{B16F3B85-63E5-4FAE-B6D8-89AB1B143C07}" type="presOf" srcId="{0156A02A-7B81-4CF4-9F00-505CD0ED8AB8}" destId="{C948EF66-79D0-4449-AA91-72C1BC38C50D}" srcOrd="0" destOrd="0" presId="urn:microsoft.com/office/officeart/2005/8/layout/list1"/>
    <dgm:cxn modelId="{A401B29B-C028-41D3-8AB3-2F1B7AEFC1A8}" type="presOf" srcId="{0B8490A7-3A25-416A-8A54-D9B40B0AABEF}" destId="{2300778B-013F-40B4-AD40-F734D629ACAD}" srcOrd="0" destOrd="0" presId="urn:microsoft.com/office/officeart/2005/8/layout/list1"/>
    <dgm:cxn modelId="{D255CEA6-C298-4B4F-9226-5168B8A394AC}" type="presOf" srcId="{93493265-E5CD-4EF8-A77D-1A0526213279}" destId="{83DEA968-9835-4345-99E8-F8971AA846DE}" srcOrd="1" destOrd="0" presId="urn:microsoft.com/office/officeart/2005/8/layout/list1"/>
    <dgm:cxn modelId="{7B64A7A9-5F74-4BB5-B713-0B69AEF5940F}" srcId="{AB4DE4BE-4CDF-46D7-90B6-C41406B9BD43}" destId="{FDF3031B-4D1E-4612-8CEF-C34F0F5C3589}" srcOrd="3" destOrd="0" parTransId="{9557D0C0-3BDA-42EE-AAC6-6E2F8B7DD3BF}" sibTransId="{32D391DE-CE59-4BCB-8B68-1DC358BA037A}"/>
    <dgm:cxn modelId="{6C9B8CB3-204C-492C-BE0F-736AB20C9846}" type="presOf" srcId="{0156A02A-7B81-4CF4-9F00-505CD0ED8AB8}" destId="{58175416-AB28-4976-866C-C21526D8839F}" srcOrd="1" destOrd="0" presId="urn:microsoft.com/office/officeart/2005/8/layout/list1"/>
    <dgm:cxn modelId="{0F8F5FC1-FF78-491E-AF57-AF8CADD1E765}" type="presOf" srcId="{0B8490A7-3A25-416A-8A54-D9B40B0AABEF}" destId="{2E7D967C-1AF7-427B-8C47-38BDEB2140FD}" srcOrd="1" destOrd="0" presId="urn:microsoft.com/office/officeart/2005/8/layout/list1"/>
    <dgm:cxn modelId="{1A23C3D8-50A9-45D6-AA0C-1A2FA1CDAEF3}" type="presOf" srcId="{AB4DE4BE-4CDF-46D7-90B6-C41406B9BD43}" destId="{41A593D6-E956-48AB-9A4B-FEEE930C5158}" srcOrd="0" destOrd="0" presId="urn:microsoft.com/office/officeart/2005/8/layout/list1"/>
    <dgm:cxn modelId="{D4E608F4-DF18-46ED-B6CD-1C90C0E738D4}" type="presOf" srcId="{FDF3031B-4D1E-4612-8CEF-C34F0F5C3589}" destId="{D2027FCA-F535-4B17-8570-5586F40678E0}" srcOrd="0" destOrd="0" presId="urn:microsoft.com/office/officeart/2005/8/layout/list1"/>
    <dgm:cxn modelId="{E31D02FD-9C5B-401B-8A81-DF05EB3E7672}" srcId="{AB4DE4BE-4CDF-46D7-90B6-C41406B9BD43}" destId="{0B8490A7-3A25-416A-8A54-D9B40B0AABEF}" srcOrd="1" destOrd="0" parTransId="{D92B54AA-6443-4BDD-8DDB-7EE59DBE594E}" sibTransId="{88744862-7824-470F-86AC-128F0D00B3C3}"/>
    <dgm:cxn modelId="{7C73EE35-3418-4F99-9FC4-461EB7A237E5}" type="presParOf" srcId="{41A593D6-E956-48AB-9A4B-FEEE930C5158}" destId="{88F4DCF6-202D-4D83-B12B-2A432221FEC8}" srcOrd="0" destOrd="0" presId="urn:microsoft.com/office/officeart/2005/8/layout/list1"/>
    <dgm:cxn modelId="{1A53E50A-BAA6-47BB-AD46-E5D4D9D865D7}" type="presParOf" srcId="{88F4DCF6-202D-4D83-B12B-2A432221FEC8}" destId="{02636C68-22BB-485F-A8BF-66251636210C}" srcOrd="0" destOrd="0" presId="urn:microsoft.com/office/officeart/2005/8/layout/list1"/>
    <dgm:cxn modelId="{D5BA942E-B90C-43CE-AF5C-94EA17B63C78}" type="presParOf" srcId="{88F4DCF6-202D-4D83-B12B-2A432221FEC8}" destId="{83DEA968-9835-4345-99E8-F8971AA846DE}" srcOrd="1" destOrd="0" presId="urn:microsoft.com/office/officeart/2005/8/layout/list1"/>
    <dgm:cxn modelId="{EB3D81A6-7B49-4D45-B10A-BF2C5FAE4B91}" type="presParOf" srcId="{41A593D6-E956-48AB-9A4B-FEEE930C5158}" destId="{7606444A-03DE-436B-982F-14A31ED89087}" srcOrd="1" destOrd="0" presId="urn:microsoft.com/office/officeart/2005/8/layout/list1"/>
    <dgm:cxn modelId="{253879D1-9DAA-4836-A19F-4E4E9A9D99D1}" type="presParOf" srcId="{41A593D6-E956-48AB-9A4B-FEEE930C5158}" destId="{9453B408-69D8-46C9-8D89-06AB4B57C7DE}" srcOrd="2" destOrd="0" presId="urn:microsoft.com/office/officeart/2005/8/layout/list1"/>
    <dgm:cxn modelId="{DC14EC66-6A77-4CDD-98B4-90218BBD6C9B}" type="presParOf" srcId="{41A593D6-E956-48AB-9A4B-FEEE930C5158}" destId="{F9E74EFD-55C6-4213-8B24-25946B845779}" srcOrd="3" destOrd="0" presId="urn:microsoft.com/office/officeart/2005/8/layout/list1"/>
    <dgm:cxn modelId="{DB816AAE-839E-4958-B406-0D97CD83FC8B}" type="presParOf" srcId="{41A593D6-E956-48AB-9A4B-FEEE930C5158}" destId="{62A9DC7F-814A-435D-B630-308D04915C73}" srcOrd="4" destOrd="0" presId="urn:microsoft.com/office/officeart/2005/8/layout/list1"/>
    <dgm:cxn modelId="{944666F9-8C0F-490C-8016-56C2CBC8DBF7}" type="presParOf" srcId="{62A9DC7F-814A-435D-B630-308D04915C73}" destId="{2300778B-013F-40B4-AD40-F734D629ACAD}" srcOrd="0" destOrd="0" presId="urn:microsoft.com/office/officeart/2005/8/layout/list1"/>
    <dgm:cxn modelId="{C07263EF-7A23-4AAB-A937-EE9A1B54DC95}" type="presParOf" srcId="{62A9DC7F-814A-435D-B630-308D04915C73}" destId="{2E7D967C-1AF7-427B-8C47-38BDEB2140FD}" srcOrd="1" destOrd="0" presId="urn:microsoft.com/office/officeart/2005/8/layout/list1"/>
    <dgm:cxn modelId="{902E96D7-6A5C-462D-8E58-89B030CF0494}" type="presParOf" srcId="{41A593D6-E956-48AB-9A4B-FEEE930C5158}" destId="{18042920-D2F4-44C3-9625-D9613917403C}" srcOrd="5" destOrd="0" presId="urn:microsoft.com/office/officeart/2005/8/layout/list1"/>
    <dgm:cxn modelId="{DE18D554-256B-4B3C-A5DE-BA330ACA11B3}" type="presParOf" srcId="{41A593D6-E956-48AB-9A4B-FEEE930C5158}" destId="{D85E0775-7B6F-4E0F-944B-A32CFD13A275}" srcOrd="6" destOrd="0" presId="urn:microsoft.com/office/officeart/2005/8/layout/list1"/>
    <dgm:cxn modelId="{5935781B-AFC8-4062-8662-0E221B4DA374}" type="presParOf" srcId="{41A593D6-E956-48AB-9A4B-FEEE930C5158}" destId="{B298B02B-EB1E-465A-855E-1919C19EDCB4}" srcOrd="7" destOrd="0" presId="urn:microsoft.com/office/officeart/2005/8/layout/list1"/>
    <dgm:cxn modelId="{2406DF6E-6EA5-4FFF-8BB3-1CF83C369294}" type="presParOf" srcId="{41A593D6-E956-48AB-9A4B-FEEE930C5158}" destId="{C0FD9075-CDF6-49E8-98F7-0AD8EF4CABF6}" srcOrd="8" destOrd="0" presId="urn:microsoft.com/office/officeart/2005/8/layout/list1"/>
    <dgm:cxn modelId="{8B624589-27AA-4063-8E61-FE78D1CD0EA7}" type="presParOf" srcId="{C0FD9075-CDF6-49E8-98F7-0AD8EF4CABF6}" destId="{C948EF66-79D0-4449-AA91-72C1BC38C50D}" srcOrd="0" destOrd="0" presId="urn:microsoft.com/office/officeart/2005/8/layout/list1"/>
    <dgm:cxn modelId="{4DB411A6-13B2-4E17-93B7-B8EBBA826E06}" type="presParOf" srcId="{C0FD9075-CDF6-49E8-98F7-0AD8EF4CABF6}" destId="{58175416-AB28-4976-866C-C21526D8839F}" srcOrd="1" destOrd="0" presId="urn:microsoft.com/office/officeart/2005/8/layout/list1"/>
    <dgm:cxn modelId="{CBDBB353-3322-42C3-9594-CA02A07516AA}" type="presParOf" srcId="{41A593D6-E956-48AB-9A4B-FEEE930C5158}" destId="{4523C6AB-72B2-4525-8239-31FF897F647E}" srcOrd="9" destOrd="0" presId="urn:microsoft.com/office/officeart/2005/8/layout/list1"/>
    <dgm:cxn modelId="{D87F9162-7749-4AD9-A64E-BE77A399ED00}" type="presParOf" srcId="{41A593D6-E956-48AB-9A4B-FEEE930C5158}" destId="{85D15C9F-57C8-4C33-A98C-7E4B135FE193}" srcOrd="10" destOrd="0" presId="urn:microsoft.com/office/officeart/2005/8/layout/list1"/>
    <dgm:cxn modelId="{5DC3FB05-4EF1-4373-94F5-EDBDD88147F6}" type="presParOf" srcId="{41A593D6-E956-48AB-9A4B-FEEE930C5158}" destId="{DD063F59-C997-4EE1-97D4-9805DDADEF29}" srcOrd="11" destOrd="0" presId="urn:microsoft.com/office/officeart/2005/8/layout/list1"/>
    <dgm:cxn modelId="{F73A9B1E-7ED2-4230-838E-EA666AB7449F}" type="presParOf" srcId="{41A593D6-E956-48AB-9A4B-FEEE930C5158}" destId="{4130C0DC-BC41-43BA-8E2E-C734A1950933}" srcOrd="12" destOrd="0" presId="urn:microsoft.com/office/officeart/2005/8/layout/list1"/>
    <dgm:cxn modelId="{C313A41C-EABF-4F00-A8FF-9E10BD6C659A}" type="presParOf" srcId="{4130C0DC-BC41-43BA-8E2E-C734A1950933}" destId="{D2027FCA-F535-4B17-8570-5586F40678E0}" srcOrd="0" destOrd="0" presId="urn:microsoft.com/office/officeart/2005/8/layout/list1"/>
    <dgm:cxn modelId="{249940F7-F3F8-4684-8600-87ADF9344222}" type="presParOf" srcId="{4130C0DC-BC41-43BA-8E2E-C734A1950933}" destId="{C924FDB2-0C5D-46D4-BE47-6DABAC1A8628}" srcOrd="1" destOrd="0" presId="urn:microsoft.com/office/officeart/2005/8/layout/list1"/>
    <dgm:cxn modelId="{D643472B-460F-471A-8ADB-C84D3D4BA2A5}" type="presParOf" srcId="{41A593D6-E956-48AB-9A4B-FEEE930C5158}" destId="{912257F5-74F4-45EF-9F7D-EEBB75669C36}" srcOrd="13" destOrd="0" presId="urn:microsoft.com/office/officeart/2005/8/layout/list1"/>
    <dgm:cxn modelId="{CBDA596A-F3DE-4D45-B0BB-EC214ACE7590}" type="presParOf" srcId="{41A593D6-E956-48AB-9A4B-FEEE930C5158}" destId="{51263163-9D5B-485A-9145-AFE69DB997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843D5A-7117-44D8-B4C6-010ED9B8FA4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D1B2172-E273-435D-89B5-F5A48256FD26}">
      <dgm:prSet phldrT="[Текст]"/>
      <dgm:spPr/>
      <dgm:t>
        <a:bodyPr/>
        <a:lstStyle/>
        <a:p>
          <a:r>
            <a:rPr lang="ru-RU" dirty="0"/>
            <a:t>Дизайн исследования</a:t>
          </a:r>
        </a:p>
      </dgm:t>
    </dgm:pt>
    <dgm:pt modelId="{C5F320CA-3210-4B51-BFD0-33B26594BEC7}" type="parTrans" cxnId="{37D54E16-825B-4CB3-A0A6-62E2E00D71CA}">
      <dgm:prSet/>
      <dgm:spPr/>
      <dgm:t>
        <a:bodyPr/>
        <a:lstStyle/>
        <a:p>
          <a:endParaRPr lang="ru-RU"/>
        </a:p>
      </dgm:t>
    </dgm:pt>
    <dgm:pt modelId="{F85A00DA-9207-40AC-B602-5CA7D9EB4E8F}" type="sibTrans" cxnId="{37D54E16-825B-4CB3-A0A6-62E2E00D71CA}">
      <dgm:prSet/>
      <dgm:spPr/>
      <dgm:t>
        <a:bodyPr/>
        <a:lstStyle/>
        <a:p>
          <a:endParaRPr lang="ru-RU"/>
        </a:p>
      </dgm:t>
    </dgm:pt>
    <dgm:pt modelId="{84743382-F9E5-4D5B-B7BA-14F7EE3F659F}">
      <dgm:prSet phldrT="[Текст]"/>
      <dgm:spPr/>
      <dgm:t>
        <a:bodyPr/>
        <a:lstStyle/>
        <a:p>
          <a:pPr>
            <a:buNone/>
          </a:pPr>
          <a:r>
            <a:rPr lang="kk-KZ" dirty="0"/>
            <a:t>исследование смешанного типа</a:t>
          </a:r>
          <a:endParaRPr lang="ru-RU" dirty="0"/>
        </a:p>
      </dgm:t>
    </dgm:pt>
    <dgm:pt modelId="{B4BE355F-9083-4EA7-8860-9CDFB1FD9564}" type="parTrans" cxnId="{2C0956AF-7632-4225-8FD8-026367AD7AAD}">
      <dgm:prSet/>
      <dgm:spPr/>
      <dgm:t>
        <a:bodyPr/>
        <a:lstStyle/>
        <a:p>
          <a:endParaRPr lang="ru-RU"/>
        </a:p>
      </dgm:t>
    </dgm:pt>
    <dgm:pt modelId="{F267D9BA-1D19-4B3C-969B-6BBC6AEAAC09}" type="sibTrans" cxnId="{2C0956AF-7632-4225-8FD8-026367AD7AAD}">
      <dgm:prSet/>
      <dgm:spPr/>
      <dgm:t>
        <a:bodyPr/>
        <a:lstStyle/>
        <a:p>
          <a:endParaRPr lang="ru-RU"/>
        </a:p>
      </dgm:t>
    </dgm:pt>
    <dgm:pt modelId="{32778274-8512-4412-8157-F91F22E01A6C}">
      <dgm:prSet phldrT="[Текст]"/>
      <dgm:spPr/>
      <dgm:t>
        <a:bodyPr/>
        <a:lstStyle/>
        <a:p>
          <a:pPr>
            <a:buNone/>
          </a:pPr>
          <a:r>
            <a:rPr lang="ru-RU" dirty="0"/>
            <a:t>анкеты, опросы, рубрики и шкалы</a:t>
          </a:r>
        </a:p>
      </dgm:t>
    </dgm:pt>
    <dgm:pt modelId="{D606F4C0-2FDA-469D-8B26-714074F4C791}" type="parTrans" cxnId="{CABDF8DE-BD77-40AB-972F-FD357D6856C6}">
      <dgm:prSet/>
      <dgm:spPr/>
      <dgm:t>
        <a:bodyPr/>
        <a:lstStyle/>
        <a:p>
          <a:endParaRPr lang="ru-RU"/>
        </a:p>
      </dgm:t>
    </dgm:pt>
    <dgm:pt modelId="{8556098A-D4EE-4C5F-97C7-7627B3510BB5}" type="sibTrans" cxnId="{CABDF8DE-BD77-40AB-972F-FD357D6856C6}">
      <dgm:prSet/>
      <dgm:spPr/>
      <dgm:t>
        <a:bodyPr/>
        <a:lstStyle/>
        <a:p>
          <a:endParaRPr lang="ru-RU"/>
        </a:p>
      </dgm:t>
    </dgm:pt>
    <dgm:pt modelId="{802F732D-C8BD-4426-9200-72B6934FB881}">
      <dgm:prSet phldrT="[Текст]"/>
      <dgm:spPr/>
      <dgm:t>
        <a:bodyPr/>
        <a:lstStyle/>
        <a:p>
          <a:r>
            <a:rPr lang="ru-RU" dirty="0"/>
            <a:t>Участники исследования</a:t>
          </a:r>
        </a:p>
      </dgm:t>
    </dgm:pt>
    <dgm:pt modelId="{99A8B84E-4F77-40E5-8E99-6FE87924245B}" type="parTrans" cxnId="{B357EA1E-0D70-4E7C-9647-1106B5C24E15}">
      <dgm:prSet/>
      <dgm:spPr/>
      <dgm:t>
        <a:bodyPr/>
        <a:lstStyle/>
        <a:p>
          <a:endParaRPr lang="ru-RU"/>
        </a:p>
      </dgm:t>
    </dgm:pt>
    <dgm:pt modelId="{ACB12822-E91E-4689-A145-C570B46E4072}" type="sibTrans" cxnId="{B357EA1E-0D70-4E7C-9647-1106B5C24E15}">
      <dgm:prSet/>
      <dgm:spPr/>
      <dgm:t>
        <a:bodyPr/>
        <a:lstStyle/>
        <a:p>
          <a:endParaRPr lang="ru-RU"/>
        </a:p>
      </dgm:t>
    </dgm:pt>
    <dgm:pt modelId="{77B20C10-B850-42AB-8F66-5ACF542886A3}">
      <dgm:prSet phldrT="[Текст]"/>
      <dgm:spPr/>
      <dgm:t>
        <a:bodyPr/>
        <a:lstStyle/>
        <a:p>
          <a:pPr>
            <a:buNone/>
          </a:pPr>
          <a:r>
            <a:rPr lang="ru-RU" dirty="0"/>
            <a:t>учащиеся 10-го класса, изучаю</a:t>
          </a:r>
          <a:r>
            <a:rPr lang="kk-KZ" dirty="0"/>
            <a:t>щие</a:t>
          </a:r>
          <a:r>
            <a:rPr lang="ru-RU" dirty="0"/>
            <a:t> английский как второй язык</a:t>
          </a:r>
        </a:p>
      </dgm:t>
    </dgm:pt>
    <dgm:pt modelId="{1F8D14D7-0C61-4B35-BFB9-3BE6B2A8D003}" type="parTrans" cxnId="{BA22F05B-B062-42AB-BC82-A5E186A4FC80}">
      <dgm:prSet/>
      <dgm:spPr/>
      <dgm:t>
        <a:bodyPr/>
        <a:lstStyle/>
        <a:p>
          <a:endParaRPr lang="ru-RU"/>
        </a:p>
      </dgm:t>
    </dgm:pt>
    <dgm:pt modelId="{1A12E58A-35D7-4CB3-A4E1-490119F04D09}" type="sibTrans" cxnId="{BA22F05B-B062-42AB-BC82-A5E186A4FC80}">
      <dgm:prSet/>
      <dgm:spPr/>
      <dgm:t>
        <a:bodyPr/>
        <a:lstStyle/>
        <a:p>
          <a:endParaRPr lang="ru-RU"/>
        </a:p>
      </dgm:t>
    </dgm:pt>
    <dgm:pt modelId="{BFEF4BBA-8C9E-4F2D-8A99-81444FE09951}">
      <dgm:prSet phldrT="[Текст]"/>
      <dgm:spPr/>
      <dgm:t>
        <a:bodyPr/>
        <a:lstStyle/>
        <a:p>
          <a:r>
            <a:rPr lang="ru-RU" dirty="0"/>
            <a:t>Инструменты исследования</a:t>
          </a:r>
        </a:p>
      </dgm:t>
    </dgm:pt>
    <dgm:pt modelId="{84C1604E-55A4-442E-B82C-9DC003D1D010}" type="sibTrans" cxnId="{B3A4C8E1-A869-47FF-82C2-A20631A6B516}">
      <dgm:prSet/>
      <dgm:spPr/>
      <dgm:t>
        <a:bodyPr/>
        <a:lstStyle/>
        <a:p>
          <a:endParaRPr lang="ru-RU"/>
        </a:p>
      </dgm:t>
    </dgm:pt>
    <dgm:pt modelId="{A8E24FA1-A0E8-4FEA-82B9-49B80B581F42}" type="parTrans" cxnId="{B3A4C8E1-A869-47FF-82C2-A20631A6B516}">
      <dgm:prSet/>
      <dgm:spPr/>
      <dgm:t>
        <a:bodyPr/>
        <a:lstStyle/>
        <a:p>
          <a:endParaRPr lang="ru-RU"/>
        </a:p>
      </dgm:t>
    </dgm:pt>
    <dgm:pt modelId="{7A9BD4B7-9F55-453F-BA88-ECE77A0F525A}" type="pres">
      <dgm:prSet presAssocID="{C3843D5A-7117-44D8-B4C6-010ED9B8FA4B}" presName="Name0" presStyleCnt="0">
        <dgm:presLayoutVars>
          <dgm:dir/>
          <dgm:animLvl val="lvl"/>
          <dgm:resizeHandles val="exact"/>
        </dgm:presLayoutVars>
      </dgm:prSet>
      <dgm:spPr/>
    </dgm:pt>
    <dgm:pt modelId="{4DB4C534-5428-421C-B34B-C53F25D06EBF}" type="pres">
      <dgm:prSet presAssocID="{AD1B2172-E273-435D-89B5-F5A48256FD26}" presName="linNode" presStyleCnt="0"/>
      <dgm:spPr/>
    </dgm:pt>
    <dgm:pt modelId="{76776F9E-87AA-4667-A522-5E4D3300CB5F}" type="pres">
      <dgm:prSet presAssocID="{AD1B2172-E273-435D-89B5-F5A48256FD2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81D314C-458B-45B6-87E3-1B3E7B3BDE08}" type="pres">
      <dgm:prSet presAssocID="{AD1B2172-E273-435D-89B5-F5A48256FD26}" presName="descendantText" presStyleLbl="alignAccFollowNode1" presStyleIdx="0" presStyleCnt="3">
        <dgm:presLayoutVars>
          <dgm:bulletEnabled val="1"/>
        </dgm:presLayoutVars>
      </dgm:prSet>
      <dgm:spPr/>
    </dgm:pt>
    <dgm:pt modelId="{1EEB801F-41A1-4DC6-9561-3451C5E68B92}" type="pres">
      <dgm:prSet presAssocID="{F85A00DA-9207-40AC-B602-5CA7D9EB4E8F}" presName="sp" presStyleCnt="0"/>
      <dgm:spPr/>
    </dgm:pt>
    <dgm:pt modelId="{470CCFF4-84AD-42F1-87DA-C37266E0F56B}" type="pres">
      <dgm:prSet presAssocID="{BFEF4BBA-8C9E-4F2D-8A99-81444FE09951}" presName="linNode" presStyleCnt="0"/>
      <dgm:spPr/>
    </dgm:pt>
    <dgm:pt modelId="{D95FC9BE-532A-4B5B-BF71-D26F9787FBBF}" type="pres">
      <dgm:prSet presAssocID="{BFEF4BBA-8C9E-4F2D-8A99-81444FE0995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B79BA06-52DF-4A4B-9596-3B76887AA8D2}" type="pres">
      <dgm:prSet presAssocID="{BFEF4BBA-8C9E-4F2D-8A99-81444FE09951}" presName="descendantText" presStyleLbl="alignAccFollowNode1" presStyleIdx="1" presStyleCnt="3">
        <dgm:presLayoutVars>
          <dgm:bulletEnabled val="1"/>
        </dgm:presLayoutVars>
      </dgm:prSet>
      <dgm:spPr/>
    </dgm:pt>
    <dgm:pt modelId="{396E1DEA-7243-4468-B0D8-A2719122603D}" type="pres">
      <dgm:prSet presAssocID="{84C1604E-55A4-442E-B82C-9DC003D1D010}" presName="sp" presStyleCnt="0"/>
      <dgm:spPr/>
    </dgm:pt>
    <dgm:pt modelId="{B3CF7C54-702A-4A0E-981C-DDCD23FB7CB6}" type="pres">
      <dgm:prSet presAssocID="{802F732D-C8BD-4426-9200-72B6934FB881}" presName="linNode" presStyleCnt="0"/>
      <dgm:spPr/>
    </dgm:pt>
    <dgm:pt modelId="{C3E36BCD-6FA8-4760-A9FD-F9560183AB16}" type="pres">
      <dgm:prSet presAssocID="{802F732D-C8BD-4426-9200-72B6934FB88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8647CF5-08D2-4A58-81B4-E211BC9C6907}" type="pres">
      <dgm:prSet presAssocID="{802F732D-C8BD-4426-9200-72B6934FB88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7D54E16-825B-4CB3-A0A6-62E2E00D71CA}" srcId="{C3843D5A-7117-44D8-B4C6-010ED9B8FA4B}" destId="{AD1B2172-E273-435D-89B5-F5A48256FD26}" srcOrd="0" destOrd="0" parTransId="{C5F320CA-3210-4B51-BFD0-33B26594BEC7}" sibTransId="{F85A00DA-9207-40AC-B602-5CA7D9EB4E8F}"/>
    <dgm:cxn modelId="{B357EA1E-0D70-4E7C-9647-1106B5C24E15}" srcId="{C3843D5A-7117-44D8-B4C6-010ED9B8FA4B}" destId="{802F732D-C8BD-4426-9200-72B6934FB881}" srcOrd="2" destOrd="0" parTransId="{99A8B84E-4F77-40E5-8E99-6FE87924245B}" sibTransId="{ACB12822-E91E-4689-A145-C570B46E4072}"/>
    <dgm:cxn modelId="{BA22F05B-B062-42AB-BC82-A5E186A4FC80}" srcId="{802F732D-C8BD-4426-9200-72B6934FB881}" destId="{77B20C10-B850-42AB-8F66-5ACF542886A3}" srcOrd="0" destOrd="0" parTransId="{1F8D14D7-0C61-4B35-BFB9-3BE6B2A8D003}" sibTransId="{1A12E58A-35D7-4CB3-A4E1-490119F04D09}"/>
    <dgm:cxn modelId="{04B97349-19CF-4E02-8B5E-B73A950CBEEE}" type="presOf" srcId="{AD1B2172-E273-435D-89B5-F5A48256FD26}" destId="{76776F9E-87AA-4667-A522-5E4D3300CB5F}" srcOrd="0" destOrd="0" presId="urn:microsoft.com/office/officeart/2005/8/layout/vList5"/>
    <dgm:cxn modelId="{2ED8966E-850D-4377-A5DB-EBD3E1B72CEB}" type="presOf" srcId="{802F732D-C8BD-4426-9200-72B6934FB881}" destId="{C3E36BCD-6FA8-4760-A9FD-F9560183AB16}" srcOrd="0" destOrd="0" presId="urn:microsoft.com/office/officeart/2005/8/layout/vList5"/>
    <dgm:cxn modelId="{49B6058B-3194-49CD-BC43-BC5D82E2DA02}" type="presOf" srcId="{84743382-F9E5-4D5B-B7BA-14F7EE3F659F}" destId="{C81D314C-458B-45B6-87E3-1B3E7B3BDE08}" srcOrd="0" destOrd="0" presId="urn:microsoft.com/office/officeart/2005/8/layout/vList5"/>
    <dgm:cxn modelId="{2C0956AF-7632-4225-8FD8-026367AD7AAD}" srcId="{AD1B2172-E273-435D-89B5-F5A48256FD26}" destId="{84743382-F9E5-4D5B-B7BA-14F7EE3F659F}" srcOrd="0" destOrd="0" parTransId="{B4BE355F-9083-4EA7-8860-9CDFB1FD9564}" sibTransId="{F267D9BA-1D19-4B3C-969B-6BBC6AEAAC09}"/>
    <dgm:cxn modelId="{45145BB5-EB21-4A2E-A7C3-651A4F39F07D}" type="presOf" srcId="{C3843D5A-7117-44D8-B4C6-010ED9B8FA4B}" destId="{7A9BD4B7-9F55-453F-BA88-ECE77A0F525A}" srcOrd="0" destOrd="0" presId="urn:microsoft.com/office/officeart/2005/8/layout/vList5"/>
    <dgm:cxn modelId="{C8F397CB-741C-4575-9B14-E7C3B20E2A74}" type="presOf" srcId="{77B20C10-B850-42AB-8F66-5ACF542886A3}" destId="{78647CF5-08D2-4A58-81B4-E211BC9C6907}" srcOrd="0" destOrd="0" presId="urn:microsoft.com/office/officeart/2005/8/layout/vList5"/>
    <dgm:cxn modelId="{199ADED8-6EDE-414D-8947-4788DA47A587}" type="presOf" srcId="{BFEF4BBA-8C9E-4F2D-8A99-81444FE09951}" destId="{D95FC9BE-532A-4B5B-BF71-D26F9787FBBF}" srcOrd="0" destOrd="0" presId="urn:microsoft.com/office/officeart/2005/8/layout/vList5"/>
    <dgm:cxn modelId="{CABDF8DE-BD77-40AB-972F-FD357D6856C6}" srcId="{BFEF4BBA-8C9E-4F2D-8A99-81444FE09951}" destId="{32778274-8512-4412-8157-F91F22E01A6C}" srcOrd="0" destOrd="0" parTransId="{D606F4C0-2FDA-469D-8B26-714074F4C791}" sibTransId="{8556098A-D4EE-4C5F-97C7-7627B3510BB5}"/>
    <dgm:cxn modelId="{B3A4C8E1-A869-47FF-82C2-A20631A6B516}" srcId="{C3843D5A-7117-44D8-B4C6-010ED9B8FA4B}" destId="{BFEF4BBA-8C9E-4F2D-8A99-81444FE09951}" srcOrd="1" destOrd="0" parTransId="{A8E24FA1-A0E8-4FEA-82B9-49B80B581F42}" sibTransId="{84C1604E-55A4-442E-B82C-9DC003D1D010}"/>
    <dgm:cxn modelId="{F0A300EA-8AC5-4EC0-9B55-086E941BADE1}" type="presOf" srcId="{32778274-8512-4412-8157-F91F22E01A6C}" destId="{CB79BA06-52DF-4A4B-9596-3B76887AA8D2}" srcOrd="0" destOrd="0" presId="urn:microsoft.com/office/officeart/2005/8/layout/vList5"/>
    <dgm:cxn modelId="{AA7D8DD4-2EB6-40A1-A504-0E1047633C00}" type="presParOf" srcId="{7A9BD4B7-9F55-453F-BA88-ECE77A0F525A}" destId="{4DB4C534-5428-421C-B34B-C53F25D06EBF}" srcOrd="0" destOrd="0" presId="urn:microsoft.com/office/officeart/2005/8/layout/vList5"/>
    <dgm:cxn modelId="{EA797F0E-4652-4B9B-88C2-9562FF087F18}" type="presParOf" srcId="{4DB4C534-5428-421C-B34B-C53F25D06EBF}" destId="{76776F9E-87AA-4667-A522-5E4D3300CB5F}" srcOrd="0" destOrd="0" presId="urn:microsoft.com/office/officeart/2005/8/layout/vList5"/>
    <dgm:cxn modelId="{CE9D8928-922E-451B-98FC-1A440651FC1D}" type="presParOf" srcId="{4DB4C534-5428-421C-B34B-C53F25D06EBF}" destId="{C81D314C-458B-45B6-87E3-1B3E7B3BDE08}" srcOrd="1" destOrd="0" presId="urn:microsoft.com/office/officeart/2005/8/layout/vList5"/>
    <dgm:cxn modelId="{A4DABCB9-E988-4483-BE26-D63633E9BFDE}" type="presParOf" srcId="{7A9BD4B7-9F55-453F-BA88-ECE77A0F525A}" destId="{1EEB801F-41A1-4DC6-9561-3451C5E68B92}" srcOrd="1" destOrd="0" presId="urn:microsoft.com/office/officeart/2005/8/layout/vList5"/>
    <dgm:cxn modelId="{AD64414B-8E86-4B7F-8576-FD50782F0BA9}" type="presParOf" srcId="{7A9BD4B7-9F55-453F-BA88-ECE77A0F525A}" destId="{470CCFF4-84AD-42F1-87DA-C37266E0F56B}" srcOrd="2" destOrd="0" presId="urn:microsoft.com/office/officeart/2005/8/layout/vList5"/>
    <dgm:cxn modelId="{06F690D2-35C4-4D39-ABD1-D5706B24A121}" type="presParOf" srcId="{470CCFF4-84AD-42F1-87DA-C37266E0F56B}" destId="{D95FC9BE-532A-4B5B-BF71-D26F9787FBBF}" srcOrd="0" destOrd="0" presId="urn:microsoft.com/office/officeart/2005/8/layout/vList5"/>
    <dgm:cxn modelId="{17C02080-3668-4987-A923-08924A76AAE7}" type="presParOf" srcId="{470CCFF4-84AD-42F1-87DA-C37266E0F56B}" destId="{CB79BA06-52DF-4A4B-9596-3B76887AA8D2}" srcOrd="1" destOrd="0" presId="urn:microsoft.com/office/officeart/2005/8/layout/vList5"/>
    <dgm:cxn modelId="{25AE2111-BE95-4866-B75F-C6696FDF9938}" type="presParOf" srcId="{7A9BD4B7-9F55-453F-BA88-ECE77A0F525A}" destId="{396E1DEA-7243-4468-B0D8-A2719122603D}" srcOrd="3" destOrd="0" presId="urn:microsoft.com/office/officeart/2005/8/layout/vList5"/>
    <dgm:cxn modelId="{5DE394E1-999B-4B3B-8022-4651989396E3}" type="presParOf" srcId="{7A9BD4B7-9F55-453F-BA88-ECE77A0F525A}" destId="{B3CF7C54-702A-4A0E-981C-DDCD23FB7CB6}" srcOrd="4" destOrd="0" presId="urn:microsoft.com/office/officeart/2005/8/layout/vList5"/>
    <dgm:cxn modelId="{739CB11E-CAF9-4351-BBE7-F65B14D32CF8}" type="presParOf" srcId="{B3CF7C54-702A-4A0E-981C-DDCD23FB7CB6}" destId="{C3E36BCD-6FA8-4760-A9FD-F9560183AB16}" srcOrd="0" destOrd="0" presId="urn:microsoft.com/office/officeart/2005/8/layout/vList5"/>
    <dgm:cxn modelId="{B40B8FCC-2BEC-4C06-A808-D17E2CCF1813}" type="presParOf" srcId="{B3CF7C54-702A-4A0E-981C-DDCD23FB7CB6}" destId="{78647CF5-08D2-4A58-81B4-E211BC9C69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7923BE-FFC9-430B-BC00-E01BBAAAE74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597E388-79F0-4186-BAE3-15641F27EFC3}">
      <dgm:prSet phldrT="[Текст]" custT="1"/>
      <dgm:spPr/>
      <dgm:t>
        <a:bodyPr/>
        <a:lstStyle/>
        <a:p>
          <a:r>
            <a:rPr lang="ru-RU" sz="3600" b="1" dirty="0"/>
            <a:t>Результаты исследования</a:t>
          </a:r>
        </a:p>
      </dgm:t>
    </dgm:pt>
    <dgm:pt modelId="{C8E8D734-D8A9-4B00-AE87-894947302403}" type="parTrans" cxnId="{EE9734FB-D928-4678-B047-936FA2480D01}">
      <dgm:prSet/>
      <dgm:spPr/>
      <dgm:t>
        <a:bodyPr/>
        <a:lstStyle/>
        <a:p>
          <a:endParaRPr lang="ru-RU"/>
        </a:p>
      </dgm:t>
    </dgm:pt>
    <dgm:pt modelId="{B5486F71-BFAC-4702-8A28-8D3B50AC658A}" type="sibTrans" cxnId="{EE9734FB-D928-4678-B047-936FA2480D01}">
      <dgm:prSet/>
      <dgm:spPr/>
      <dgm:t>
        <a:bodyPr/>
        <a:lstStyle/>
        <a:p>
          <a:endParaRPr lang="ru-RU"/>
        </a:p>
      </dgm:t>
    </dgm:pt>
    <dgm:pt modelId="{A2434C9B-D39D-45B9-9589-9BC944BDDCE6}">
      <dgm:prSet phldrT="[Текст]"/>
      <dgm:spPr/>
      <dgm:t>
        <a:bodyPr/>
        <a:lstStyle/>
        <a:p>
          <a:r>
            <a:rPr lang="ru-RU" dirty="0"/>
            <a:t>Как меняются грамматические навыки учеников за </a:t>
          </a:r>
          <a:r>
            <a:rPr lang="kk-KZ" dirty="0"/>
            <a:t>исследуемый </a:t>
          </a:r>
          <a:r>
            <a:rPr lang="ru-RU" dirty="0"/>
            <a:t>период времени с помощью использования стратегий микрообучения?</a:t>
          </a:r>
        </a:p>
      </dgm:t>
    </dgm:pt>
    <dgm:pt modelId="{4D76CD26-312E-4EBD-AED1-127986BE116F}" type="parTrans" cxnId="{FBC67ED8-A32E-4358-982A-28A52F20C377}">
      <dgm:prSet/>
      <dgm:spPr/>
      <dgm:t>
        <a:bodyPr/>
        <a:lstStyle/>
        <a:p>
          <a:endParaRPr lang="ru-RU"/>
        </a:p>
      </dgm:t>
    </dgm:pt>
    <dgm:pt modelId="{96E984C0-5E3D-435E-8AF5-83BA4B5BC812}" type="sibTrans" cxnId="{FBC67ED8-A32E-4358-982A-28A52F20C377}">
      <dgm:prSet/>
      <dgm:spPr/>
      <dgm:t>
        <a:bodyPr/>
        <a:lstStyle/>
        <a:p>
          <a:endParaRPr lang="ru-RU"/>
        </a:p>
      </dgm:t>
    </dgm:pt>
    <dgm:pt modelId="{2FB9BF48-83E0-4CC3-8969-08A2B969CD03}">
      <dgm:prSet phldrT="[Текст]"/>
      <dgm:spPr/>
      <dgm:t>
        <a:bodyPr/>
        <a:lstStyle/>
        <a:p>
          <a:r>
            <a:rPr lang="ru-RU" dirty="0"/>
            <a:t>постепенное улучшение грамматических навыков учащихся</a:t>
          </a:r>
        </a:p>
      </dgm:t>
    </dgm:pt>
    <dgm:pt modelId="{34BCC16B-431B-47B4-A8DC-CB95986CD7E2}" type="parTrans" cxnId="{A953E808-648D-4F54-A071-EDAA40A812A9}">
      <dgm:prSet/>
      <dgm:spPr/>
      <dgm:t>
        <a:bodyPr/>
        <a:lstStyle/>
        <a:p>
          <a:endParaRPr lang="ru-RU"/>
        </a:p>
      </dgm:t>
    </dgm:pt>
    <dgm:pt modelId="{47FC64C5-4B09-4E6E-804F-48E2E9738827}" type="sibTrans" cxnId="{A953E808-648D-4F54-A071-EDAA40A812A9}">
      <dgm:prSet/>
      <dgm:spPr/>
      <dgm:t>
        <a:bodyPr/>
        <a:lstStyle/>
        <a:p>
          <a:endParaRPr lang="ru-RU"/>
        </a:p>
      </dgm:t>
    </dgm:pt>
    <dgm:pt modelId="{A5FD4CBD-8725-4EEA-98B5-AC924214BFFF}">
      <dgm:prSet phldrT="[Текст]"/>
      <dgm:spPr/>
      <dgm:t>
        <a:bodyPr/>
        <a:lstStyle/>
        <a:p>
          <a:r>
            <a:rPr lang="ru-RU" dirty="0"/>
            <a:t>Каково восприятие стратегий микрообучения среди учеников?</a:t>
          </a:r>
        </a:p>
      </dgm:t>
    </dgm:pt>
    <dgm:pt modelId="{140B24F0-0947-4F13-97DB-A644785892E3}" type="parTrans" cxnId="{1E619CDC-2963-471F-B84E-A34C1981E80E}">
      <dgm:prSet/>
      <dgm:spPr/>
      <dgm:t>
        <a:bodyPr/>
        <a:lstStyle/>
        <a:p>
          <a:endParaRPr lang="ru-RU"/>
        </a:p>
      </dgm:t>
    </dgm:pt>
    <dgm:pt modelId="{0CED4F09-7944-4FD5-8613-364E59479841}" type="sibTrans" cxnId="{1E619CDC-2963-471F-B84E-A34C1981E80E}">
      <dgm:prSet/>
      <dgm:spPr/>
      <dgm:t>
        <a:bodyPr/>
        <a:lstStyle/>
        <a:p>
          <a:endParaRPr lang="ru-RU"/>
        </a:p>
      </dgm:t>
    </dgm:pt>
    <dgm:pt modelId="{9A135C5B-D668-45AF-8B70-B558EA6955FA}">
      <dgm:prSet phldrT="[Текст]"/>
      <dgm:spPr/>
      <dgm:t>
        <a:bodyPr/>
        <a:lstStyle/>
        <a:p>
          <a:r>
            <a:rPr lang="ru-RU" dirty="0"/>
            <a:t>большинство студентов рассматривают свой опыт микрообучения как очень эффективный и экономящий время способ обучения</a:t>
          </a:r>
        </a:p>
      </dgm:t>
    </dgm:pt>
    <dgm:pt modelId="{86907B26-A62C-4EBD-B050-391E5E32ED5D}" type="parTrans" cxnId="{34FCB783-9647-4F7A-A83D-DC08AD686897}">
      <dgm:prSet/>
      <dgm:spPr/>
      <dgm:t>
        <a:bodyPr/>
        <a:lstStyle/>
        <a:p>
          <a:endParaRPr lang="ru-RU"/>
        </a:p>
      </dgm:t>
    </dgm:pt>
    <dgm:pt modelId="{319D6EFC-8DA0-4CBF-96FF-C346ADA9DAEA}" type="sibTrans" cxnId="{34FCB783-9647-4F7A-A83D-DC08AD686897}">
      <dgm:prSet/>
      <dgm:spPr/>
      <dgm:t>
        <a:bodyPr/>
        <a:lstStyle/>
        <a:p>
          <a:endParaRPr lang="ru-RU"/>
        </a:p>
      </dgm:t>
    </dgm:pt>
    <dgm:pt modelId="{9C663791-D01A-485C-A523-017C90B0B20F}">
      <dgm:prSet/>
      <dgm:spPr/>
      <dgm:t>
        <a:bodyPr/>
        <a:lstStyle/>
        <a:p>
          <a:r>
            <a:rPr lang="ru-RU" dirty="0"/>
            <a:t>улучшенное социальное взаимодействие между учащимися</a:t>
          </a:r>
        </a:p>
      </dgm:t>
    </dgm:pt>
    <dgm:pt modelId="{06A56E43-B918-41FD-AD52-8D618FFD265D}" type="parTrans" cxnId="{5EBC3A31-723C-49DF-94F8-3FDEF3DA54F1}">
      <dgm:prSet/>
      <dgm:spPr/>
      <dgm:t>
        <a:bodyPr/>
        <a:lstStyle/>
        <a:p>
          <a:endParaRPr lang="ru-RU"/>
        </a:p>
      </dgm:t>
    </dgm:pt>
    <dgm:pt modelId="{D5433D12-9244-4991-812D-AFB60C4739A3}" type="sibTrans" cxnId="{5EBC3A31-723C-49DF-94F8-3FDEF3DA54F1}">
      <dgm:prSet/>
      <dgm:spPr/>
      <dgm:t>
        <a:bodyPr/>
        <a:lstStyle/>
        <a:p>
          <a:endParaRPr lang="ru-RU"/>
        </a:p>
      </dgm:t>
    </dgm:pt>
    <dgm:pt modelId="{165AFE8B-2A27-4E44-A043-B533E0486300}" type="pres">
      <dgm:prSet presAssocID="{BE7923BE-FFC9-430B-BC00-E01BBAAAE74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0C3257-5ACA-4847-8B9B-C0AB6AD05AF4}" type="pres">
      <dgm:prSet presAssocID="{0597E388-79F0-4186-BAE3-15641F27EFC3}" presName="root1" presStyleCnt="0"/>
      <dgm:spPr/>
    </dgm:pt>
    <dgm:pt modelId="{E7726509-DC94-4820-8B50-F8D93A28D963}" type="pres">
      <dgm:prSet presAssocID="{0597E388-79F0-4186-BAE3-15641F27EFC3}" presName="LevelOneTextNode" presStyleLbl="node0" presStyleIdx="0" presStyleCnt="1">
        <dgm:presLayoutVars>
          <dgm:chPref val="3"/>
        </dgm:presLayoutVars>
      </dgm:prSet>
      <dgm:spPr/>
    </dgm:pt>
    <dgm:pt modelId="{FD0F9583-5F3C-4FAC-93DA-508E0BC0136A}" type="pres">
      <dgm:prSet presAssocID="{0597E388-79F0-4186-BAE3-15641F27EFC3}" presName="level2hierChild" presStyleCnt="0"/>
      <dgm:spPr/>
    </dgm:pt>
    <dgm:pt modelId="{43791113-68C4-47C2-AED7-FA30F7AE0D9E}" type="pres">
      <dgm:prSet presAssocID="{4D76CD26-312E-4EBD-AED1-127986BE116F}" presName="conn2-1" presStyleLbl="parChTrans1D2" presStyleIdx="0" presStyleCnt="2"/>
      <dgm:spPr/>
    </dgm:pt>
    <dgm:pt modelId="{E3D735FA-EFDD-4351-9E56-2FAC23A71471}" type="pres">
      <dgm:prSet presAssocID="{4D76CD26-312E-4EBD-AED1-127986BE116F}" presName="connTx" presStyleLbl="parChTrans1D2" presStyleIdx="0" presStyleCnt="2"/>
      <dgm:spPr/>
    </dgm:pt>
    <dgm:pt modelId="{DF951C79-0346-4EFF-B207-B848B5DBFC50}" type="pres">
      <dgm:prSet presAssocID="{A2434C9B-D39D-45B9-9589-9BC944BDDCE6}" presName="root2" presStyleCnt="0"/>
      <dgm:spPr/>
    </dgm:pt>
    <dgm:pt modelId="{B866A777-A57A-4D21-BA7E-CE10A3CA0A0D}" type="pres">
      <dgm:prSet presAssocID="{A2434C9B-D39D-45B9-9589-9BC944BDDCE6}" presName="LevelTwoTextNode" presStyleLbl="node2" presStyleIdx="0" presStyleCnt="2">
        <dgm:presLayoutVars>
          <dgm:chPref val="3"/>
        </dgm:presLayoutVars>
      </dgm:prSet>
      <dgm:spPr/>
    </dgm:pt>
    <dgm:pt modelId="{9E92E0C8-14D7-477A-8C7C-50F6B7201AE0}" type="pres">
      <dgm:prSet presAssocID="{A2434C9B-D39D-45B9-9589-9BC944BDDCE6}" presName="level3hierChild" presStyleCnt="0"/>
      <dgm:spPr/>
    </dgm:pt>
    <dgm:pt modelId="{8FA72484-9E26-499B-A416-95B9856B3BCF}" type="pres">
      <dgm:prSet presAssocID="{34BCC16B-431B-47B4-A8DC-CB95986CD7E2}" presName="conn2-1" presStyleLbl="parChTrans1D3" presStyleIdx="0" presStyleCnt="3"/>
      <dgm:spPr/>
    </dgm:pt>
    <dgm:pt modelId="{9FFD4EC7-981E-44DE-A42B-209853FB748D}" type="pres">
      <dgm:prSet presAssocID="{34BCC16B-431B-47B4-A8DC-CB95986CD7E2}" presName="connTx" presStyleLbl="parChTrans1D3" presStyleIdx="0" presStyleCnt="3"/>
      <dgm:spPr/>
    </dgm:pt>
    <dgm:pt modelId="{03ECAB45-07F4-41FB-A5BD-29DBDEDA3FB5}" type="pres">
      <dgm:prSet presAssocID="{2FB9BF48-83E0-4CC3-8969-08A2B969CD03}" presName="root2" presStyleCnt="0"/>
      <dgm:spPr/>
    </dgm:pt>
    <dgm:pt modelId="{4F0B76EA-B697-44B1-9572-926B4C932E92}" type="pres">
      <dgm:prSet presAssocID="{2FB9BF48-83E0-4CC3-8969-08A2B969CD03}" presName="LevelTwoTextNode" presStyleLbl="node3" presStyleIdx="0" presStyleCnt="3">
        <dgm:presLayoutVars>
          <dgm:chPref val="3"/>
        </dgm:presLayoutVars>
      </dgm:prSet>
      <dgm:spPr/>
    </dgm:pt>
    <dgm:pt modelId="{EC652E7D-B84E-4B23-9170-B0D07DE4A410}" type="pres">
      <dgm:prSet presAssocID="{2FB9BF48-83E0-4CC3-8969-08A2B969CD03}" presName="level3hierChild" presStyleCnt="0"/>
      <dgm:spPr/>
    </dgm:pt>
    <dgm:pt modelId="{88319501-56EA-41A3-97F1-334199FC8FF9}" type="pres">
      <dgm:prSet presAssocID="{06A56E43-B918-41FD-AD52-8D618FFD265D}" presName="conn2-1" presStyleLbl="parChTrans1D3" presStyleIdx="1" presStyleCnt="3"/>
      <dgm:spPr/>
    </dgm:pt>
    <dgm:pt modelId="{7600294F-300A-4362-AFA2-3DD79627D445}" type="pres">
      <dgm:prSet presAssocID="{06A56E43-B918-41FD-AD52-8D618FFD265D}" presName="connTx" presStyleLbl="parChTrans1D3" presStyleIdx="1" presStyleCnt="3"/>
      <dgm:spPr/>
    </dgm:pt>
    <dgm:pt modelId="{90019798-1239-4BF3-B890-94DF89F55E5A}" type="pres">
      <dgm:prSet presAssocID="{9C663791-D01A-485C-A523-017C90B0B20F}" presName="root2" presStyleCnt="0"/>
      <dgm:spPr/>
    </dgm:pt>
    <dgm:pt modelId="{21027C02-1EEB-4E9E-BE64-5148C6006A48}" type="pres">
      <dgm:prSet presAssocID="{9C663791-D01A-485C-A523-017C90B0B20F}" presName="LevelTwoTextNode" presStyleLbl="node3" presStyleIdx="1" presStyleCnt="3">
        <dgm:presLayoutVars>
          <dgm:chPref val="3"/>
        </dgm:presLayoutVars>
      </dgm:prSet>
      <dgm:spPr/>
    </dgm:pt>
    <dgm:pt modelId="{2C632006-94A2-421F-BE53-27E55D67A59E}" type="pres">
      <dgm:prSet presAssocID="{9C663791-D01A-485C-A523-017C90B0B20F}" presName="level3hierChild" presStyleCnt="0"/>
      <dgm:spPr/>
    </dgm:pt>
    <dgm:pt modelId="{A275DFD4-38FF-4203-8C4C-526B0B54D777}" type="pres">
      <dgm:prSet presAssocID="{140B24F0-0947-4F13-97DB-A644785892E3}" presName="conn2-1" presStyleLbl="parChTrans1D2" presStyleIdx="1" presStyleCnt="2"/>
      <dgm:spPr/>
    </dgm:pt>
    <dgm:pt modelId="{E15214FA-D39A-4CC6-BEAB-F6166F48FD59}" type="pres">
      <dgm:prSet presAssocID="{140B24F0-0947-4F13-97DB-A644785892E3}" presName="connTx" presStyleLbl="parChTrans1D2" presStyleIdx="1" presStyleCnt="2"/>
      <dgm:spPr/>
    </dgm:pt>
    <dgm:pt modelId="{2FD907CB-0556-4CB9-8615-4676049F2809}" type="pres">
      <dgm:prSet presAssocID="{A5FD4CBD-8725-4EEA-98B5-AC924214BFFF}" presName="root2" presStyleCnt="0"/>
      <dgm:spPr/>
    </dgm:pt>
    <dgm:pt modelId="{6ADF0D3A-7046-49CA-843C-9F37D6BBC78A}" type="pres">
      <dgm:prSet presAssocID="{A5FD4CBD-8725-4EEA-98B5-AC924214BFFF}" presName="LevelTwoTextNode" presStyleLbl="node2" presStyleIdx="1" presStyleCnt="2">
        <dgm:presLayoutVars>
          <dgm:chPref val="3"/>
        </dgm:presLayoutVars>
      </dgm:prSet>
      <dgm:spPr/>
    </dgm:pt>
    <dgm:pt modelId="{0AA0B5BB-C8EC-4B62-9038-B8CC0600A3A8}" type="pres">
      <dgm:prSet presAssocID="{A5FD4CBD-8725-4EEA-98B5-AC924214BFFF}" presName="level3hierChild" presStyleCnt="0"/>
      <dgm:spPr/>
    </dgm:pt>
    <dgm:pt modelId="{96C4E933-31E3-4DC5-ACCA-D58073571FDA}" type="pres">
      <dgm:prSet presAssocID="{86907B26-A62C-4EBD-B050-391E5E32ED5D}" presName="conn2-1" presStyleLbl="parChTrans1D3" presStyleIdx="2" presStyleCnt="3"/>
      <dgm:spPr/>
    </dgm:pt>
    <dgm:pt modelId="{3081B452-2E6F-40F1-98EC-7118D8667A81}" type="pres">
      <dgm:prSet presAssocID="{86907B26-A62C-4EBD-B050-391E5E32ED5D}" presName="connTx" presStyleLbl="parChTrans1D3" presStyleIdx="2" presStyleCnt="3"/>
      <dgm:spPr/>
    </dgm:pt>
    <dgm:pt modelId="{A96206C3-524E-4BF8-8A79-2961AC008944}" type="pres">
      <dgm:prSet presAssocID="{9A135C5B-D668-45AF-8B70-B558EA6955FA}" presName="root2" presStyleCnt="0"/>
      <dgm:spPr/>
    </dgm:pt>
    <dgm:pt modelId="{D23C8EC3-5FFC-4219-B4C5-814C23A79F14}" type="pres">
      <dgm:prSet presAssocID="{9A135C5B-D668-45AF-8B70-B558EA6955FA}" presName="LevelTwoTextNode" presStyleLbl="node3" presStyleIdx="2" presStyleCnt="3">
        <dgm:presLayoutVars>
          <dgm:chPref val="3"/>
        </dgm:presLayoutVars>
      </dgm:prSet>
      <dgm:spPr/>
    </dgm:pt>
    <dgm:pt modelId="{3D727A0B-E031-4CF8-8E94-71FC51C48966}" type="pres">
      <dgm:prSet presAssocID="{9A135C5B-D668-45AF-8B70-B558EA6955FA}" presName="level3hierChild" presStyleCnt="0"/>
      <dgm:spPr/>
    </dgm:pt>
  </dgm:ptLst>
  <dgm:cxnLst>
    <dgm:cxn modelId="{E5E3AA02-702F-4D43-A759-B1348F314943}" type="presOf" srcId="{0597E388-79F0-4186-BAE3-15641F27EFC3}" destId="{E7726509-DC94-4820-8B50-F8D93A28D963}" srcOrd="0" destOrd="0" presId="urn:microsoft.com/office/officeart/2005/8/layout/hierarchy2"/>
    <dgm:cxn modelId="{A953E808-648D-4F54-A071-EDAA40A812A9}" srcId="{A2434C9B-D39D-45B9-9589-9BC944BDDCE6}" destId="{2FB9BF48-83E0-4CC3-8969-08A2B969CD03}" srcOrd="0" destOrd="0" parTransId="{34BCC16B-431B-47B4-A8DC-CB95986CD7E2}" sibTransId="{47FC64C5-4B09-4E6E-804F-48E2E9738827}"/>
    <dgm:cxn modelId="{284C5109-FA85-4CA0-8257-3BBCE9FC8257}" type="presOf" srcId="{4D76CD26-312E-4EBD-AED1-127986BE116F}" destId="{43791113-68C4-47C2-AED7-FA30F7AE0D9E}" srcOrd="0" destOrd="0" presId="urn:microsoft.com/office/officeart/2005/8/layout/hierarchy2"/>
    <dgm:cxn modelId="{DD8EE91A-3399-4B95-967A-5C030CB457AD}" type="presOf" srcId="{06A56E43-B918-41FD-AD52-8D618FFD265D}" destId="{7600294F-300A-4362-AFA2-3DD79627D445}" srcOrd="1" destOrd="0" presId="urn:microsoft.com/office/officeart/2005/8/layout/hierarchy2"/>
    <dgm:cxn modelId="{5EBC3A31-723C-49DF-94F8-3FDEF3DA54F1}" srcId="{A2434C9B-D39D-45B9-9589-9BC944BDDCE6}" destId="{9C663791-D01A-485C-A523-017C90B0B20F}" srcOrd="1" destOrd="0" parTransId="{06A56E43-B918-41FD-AD52-8D618FFD265D}" sibTransId="{D5433D12-9244-4991-812D-AFB60C4739A3}"/>
    <dgm:cxn modelId="{4317CB40-3CF6-4206-B325-15D87CEAA672}" type="presOf" srcId="{140B24F0-0947-4F13-97DB-A644785892E3}" destId="{E15214FA-D39A-4CC6-BEAB-F6166F48FD59}" srcOrd="1" destOrd="0" presId="urn:microsoft.com/office/officeart/2005/8/layout/hierarchy2"/>
    <dgm:cxn modelId="{28037079-F0A2-431F-BFA6-62535DE2D244}" type="presOf" srcId="{34BCC16B-431B-47B4-A8DC-CB95986CD7E2}" destId="{9FFD4EC7-981E-44DE-A42B-209853FB748D}" srcOrd="1" destOrd="0" presId="urn:microsoft.com/office/officeart/2005/8/layout/hierarchy2"/>
    <dgm:cxn modelId="{F58B9959-E58D-4D7D-BF6F-61D62A4849A4}" type="presOf" srcId="{BE7923BE-FFC9-430B-BC00-E01BBAAAE742}" destId="{165AFE8B-2A27-4E44-A043-B533E0486300}" srcOrd="0" destOrd="0" presId="urn:microsoft.com/office/officeart/2005/8/layout/hierarchy2"/>
    <dgm:cxn modelId="{56A4E879-C63C-4445-BDE4-AD0A7064E888}" type="presOf" srcId="{A2434C9B-D39D-45B9-9589-9BC944BDDCE6}" destId="{B866A777-A57A-4D21-BA7E-CE10A3CA0A0D}" srcOrd="0" destOrd="0" presId="urn:microsoft.com/office/officeart/2005/8/layout/hierarchy2"/>
    <dgm:cxn modelId="{ABA56C7C-5508-4D4C-97E5-5AB6B0C3231D}" type="presOf" srcId="{06A56E43-B918-41FD-AD52-8D618FFD265D}" destId="{88319501-56EA-41A3-97F1-334199FC8FF9}" srcOrd="0" destOrd="0" presId="urn:microsoft.com/office/officeart/2005/8/layout/hierarchy2"/>
    <dgm:cxn modelId="{49F66683-C462-42A1-9432-19D375016029}" type="presOf" srcId="{34BCC16B-431B-47B4-A8DC-CB95986CD7E2}" destId="{8FA72484-9E26-499B-A416-95B9856B3BCF}" srcOrd="0" destOrd="0" presId="urn:microsoft.com/office/officeart/2005/8/layout/hierarchy2"/>
    <dgm:cxn modelId="{34FCB783-9647-4F7A-A83D-DC08AD686897}" srcId="{A5FD4CBD-8725-4EEA-98B5-AC924214BFFF}" destId="{9A135C5B-D668-45AF-8B70-B558EA6955FA}" srcOrd="0" destOrd="0" parTransId="{86907B26-A62C-4EBD-B050-391E5E32ED5D}" sibTransId="{319D6EFC-8DA0-4CBF-96FF-C346ADA9DAEA}"/>
    <dgm:cxn modelId="{0B681B94-C9BD-4341-992B-7300C5639EB2}" type="presOf" srcId="{86907B26-A62C-4EBD-B050-391E5E32ED5D}" destId="{96C4E933-31E3-4DC5-ACCA-D58073571FDA}" srcOrd="0" destOrd="0" presId="urn:microsoft.com/office/officeart/2005/8/layout/hierarchy2"/>
    <dgm:cxn modelId="{AE76EDA6-9796-4C5B-8590-495490B3477C}" type="presOf" srcId="{2FB9BF48-83E0-4CC3-8969-08A2B969CD03}" destId="{4F0B76EA-B697-44B1-9572-926B4C932E92}" srcOrd="0" destOrd="0" presId="urn:microsoft.com/office/officeart/2005/8/layout/hierarchy2"/>
    <dgm:cxn modelId="{1FCA22B0-67CA-4D3F-9758-A5EA9B9BCBAE}" type="presOf" srcId="{9C663791-D01A-485C-A523-017C90B0B20F}" destId="{21027C02-1EEB-4E9E-BE64-5148C6006A48}" srcOrd="0" destOrd="0" presId="urn:microsoft.com/office/officeart/2005/8/layout/hierarchy2"/>
    <dgm:cxn modelId="{829322C4-867F-4C4F-BF28-C7CC1B83D1C6}" type="presOf" srcId="{86907B26-A62C-4EBD-B050-391E5E32ED5D}" destId="{3081B452-2E6F-40F1-98EC-7118D8667A81}" srcOrd="1" destOrd="0" presId="urn:microsoft.com/office/officeart/2005/8/layout/hierarchy2"/>
    <dgm:cxn modelId="{41F53FC7-2B04-4C12-A89C-972B81C2B377}" type="presOf" srcId="{9A135C5B-D668-45AF-8B70-B558EA6955FA}" destId="{D23C8EC3-5FFC-4219-B4C5-814C23A79F14}" srcOrd="0" destOrd="0" presId="urn:microsoft.com/office/officeart/2005/8/layout/hierarchy2"/>
    <dgm:cxn modelId="{C0C2ECCE-33E3-4A59-826C-1CAABB40894E}" type="presOf" srcId="{A5FD4CBD-8725-4EEA-98B5-AC924214BFFF}" destId="{6ADF0D3A-7046-49CA-843C-9F37D6BBC78A}" srcOrd="0" destOrd="0" presId="urn:microsoft.com/office/officeart/2005/8/layout/hierarchy2"/>
    <dgm:cxn modelId="{FBC67ED8-A32E-4358-982A-28A52F20C377}" srcId="{0597E388-79F0-4186-BAE3-15641F27EFC3}" destId="{A2434C9B-D39D-45B9-9589-9BC944BDDCE6}" srcOrd="0" destOrd="0" parTransId="{4D76CD26-312E-4EBD-AED1-127986BE116F}" sibTransId="{96E984C0-5E3D-435E-8AF5-83BA4B5BC812}"/>
    <dgm:cxn modelId="{1E619CDC-2963-471F-B84E-A34C1981E80E}" srcId="{0597E388-79F0-4186-BAE3-15641F27EFC3}" destId="{A5FD4CBD-8725-4EEA-98B5-AC924214BFFF}" srcOrd="1" destOrd="0" parTransId="{140B24F0-0947-4F13-97DB-A644785892E3}" sibTransId="{0CED4F09-7944-4FD5-8613-364E59479841}"/>
    <dgm:cxn modelId="{1825A6EB-21D0-4D7F-8E6E-CA9542C2D7BC}" type="presOf" srcId="{140B24F0-0947-4F13-97DB-A644785892E3}" destId="{A275DFD4-38FF-4203-8C4C-526B0B54D777}" srcOrd="0" destOrd="0" presId="urn:microsoft.com/office/officeart/2005/8/layout/hierarchy2"/>
    <dgm:cxn modelId="{FBCBA8F9-2BFB-48D0-97B2-6DE3EF230D43}" type="presOf" srcId="{4D76CD26-312E-4EBD-AED1-127986BE116F}" destId="{E3D735FA-EFDD-4351-9E56-2FAC23A71471}" srcOrd="1" destOrd="0" presId="urn:microsoft.com/office/officeart/2005/8/layout/hierarchy2"/>
    <dgm:cxn modelId="{EE9734FB-D928-4678-B047-936FA2480D01}" srcId="{BE7923BE-FFC9-430B-BC00-E01BBAAAE742}" destId="{0597E388-79F0-4186-BAE3-15641F27EFC3}" srcOrd="0" destOrd="0" parTransId="{C8E8D734-D8A9-4B00-AE87-894947302403}" sibTransId="{B5486F71-BFAC-4702-8A28-8D3B50AC658A}"/>
    <dgm:cxn modelId="{2E47B2B0-8FA7-4333-AB8C-C2C4CBD0FC46}" type="presParOf" srcId="{165AFE8B-2A27-4E44-A043-B533E0486300}" destId="{540C3257-5ACA-4847-8B9B-C0AB6AD05AF4}" srcOrd="0" destOrd="0" presId="urn:microsoft.com/office/officeart/2005/8/layout/hierarchy2"/>
    <dgm:cxn modelId="{A315FD9C-0FEB-4525-B470-4D34FB9AB545}" type="presParOf" srcId="{540C3257-5ACA-4847-8B9B-C0AB6AD05AF4}" destId="{E7726509-DC94-4820-8B50-F8D93A28D963}" srcOrd="0" destOrd="0" presId="urn:microsoft.com/office/officeart/2005/8/layout/hierarchy2"/>
    <dgm:cxn modelId="{86BCE1FF-7A2A-4D09-BAD6-2C0A41EFB4DD}" type="presParOf" srcId="{540C3257-5ACA-4847-8B9B-C0AB6AD05AF4}" destId="{FD0F9583-5F3C-4FAC-93DA-508E0BC0136A}" srcOrd="1" destOrd="0" presId="urn:microsoft.com/office/officeart/2005/8/layout/hierarchy2"/>
    <dgm:cxn modelId="{D284B490-A976-499D-97BE-C226AF55F458}" type="presParOf" srcId="{FD0F9583-5F3C-4FAC-93DA-508E0BC0136A}" destId="{43791113-68C4-47C2-AED7-FA30F7AE0D9E}" srcOrd="0" destOrd="0" presId="urn:microsoft.com/office/officeart/2005/8/layout/hierarchy2"/>
    <dgm:cxn modelId="{7F4B236F-055D-4FA4-A540-D4E160DCCB4C}" type="presParOf" srcId="{43791113-68C4-47C2-AED7-FA30F7AE0D9E}" destId="{E3D735FA-EFDD-4351-9E56-2FAC23A71471}" srcOrd="0" destOrd="0" presId="urn:microsoft.com/office/officeart/2005/8/layout/hierarchy2"/>
    <dgm:cxn modelId="{67CFE804-8FB6-4422-9E20-1529F6F3BF2F}" type="presParOf" srcId="{FD0F9583-5F3C-4FAC-93DA-508E0BC0136A}" destId="{DF951C79-0346-4EFF-B207-B848B5DBFC50}" srcOrd="1" destOrd="0" presId="urn:microsoft.com/office/officeart/2005/8/layout/hierarchy2"/>
    <dgm:cxn modelId="{CD75C195-ECAD-45B2-B9D1-6E9EAD9F13ED}" type="presParOf" srcId="{DF951C79-0346-4EFF-B207-B848B5DBFC50}" destId="{B866A777-A57A-4D21-BA7E-CE10A3CA0A0D}" srcOrd="0" destOrd="0" presId="urn:microsoft.com/office/officeart/2005/8/layout/hierarchy2"/>
    <dgm:cxn modelId="{5A096DFB-6ADD-4AA5-93A7-B16B4ED98191}" type="presParOf" srcId="{DF951C79-0346-4EFF-B207-B848B5DBFC50}" destId="{9E92E0C8-14D7-477A-8C7C-50F6B7201AE0}" srcOrd="1" destOrd="0" presId="urn:microsoft.com/office/officeart/2005/8/layout/hierarchy2"/>
    <dgm:cxn modelId="{1BF0E156-23B8-430C-96E9-0A6DCEABE662}" type="presParOf" srcId="{9E92E0C8-14D7-477A-8C7C-50F6B7201AE0}" destId="{8FA72484-9E26-499B-A416-95B9856B3BCF}" srcOrd="0" destOrd="0" presId="urn:microsoft.com/office/officeart/2005/8/layout/hierarchy2"/>
    <dgm:cxn modelId="{08881322-CC52-4ADA-A3AF-CBC1D9391D8D}" type="presParOf" srcId="{8FA72484-9E26-499B-A416-95B9856B3BCF}" destId="{9FFD4EC7-981E-44DE-A42B-209853FB748D}" srcOrd="0" destOrd="0" presId="urn:microsoft.com/office/officeart/2005/8/layout/hierarchy2"/>
    <dgm:cxn modelId="{57D5CEC3-3B02-4995-8638-D9B0AE95AAFD}" type="presParOf" srcId="{9E92E0C8-14D7-477A-8C7C-50F6B7201AE0}" destId="{03ECAB45-07F4-41FB-A5BD-29DBDEDA3FB5}" srcOrd="1" destOrd="0" presId="urn:microsoft.com/office/officeart/2005/8/layout/hierarchy2"/>
    <dgm:cxn modelId="{56322DB4-82F4-4571-ADA4-DDEE6E2D9F71}" type="presParOf" srcId="{03ECAB45-07F4-41FB-A5BD-29DBDEDA3FB5}" destId="{4F0B76EA-B697-44B1-9572-926B4C932E92}" srcOrd="0" destOrd="0" presId="urn:microsoft.com/office/officeart/2005/8/layout/hierarchy2"/>
    <dgm:cxn modelId="{BEE7FCF6-CD8D-451D-B6C9-7983D3A79779}" type="presParOf" srcId="{03ECAB45-07F4-41FB-A5BD-29DBDEDA3FB5}" destId="{EC652E7D-B84E-4B23-9170-B0D07DE4A410}" srcOrd="1" destOrd="0" presId="urn:microsoft.com/office/officeart/2005/8/layout/hierarchy2"/>
    <dgm:cxn modelId="{C3A17E53-99DD-486D-9810-C30A92386DA9}" type="presParOf" srcId="{9E92E0C8-14D7-477A-8C7C-50F6B7201AE0}" destId="{88319501-56EA-41A3-97F1-334199FC8FF9}" srcOrd="2" destOrd="0" presId="urn:microsoft.com/office/officeart/2005/8/layout/hierarchy2"/>
    <dgm:cxn modelId="{B3C0A4AF-41C7-4439-8591-41E15407ECF3}" type="presParOf" srcId="{88319501-56EA-41A3-97F1-334199FC8FF9}" destId="{7600294F-300A-4362-AFA2-3DD79627D445}" srcOrd="0" destOrd="0" presId="urn:microsoft.com/office/officeart/2005/8/layout/hierarchy2"/>
    <dgm:cxn modelId="{2842DF12-BDF0-4D41-98AE-97A1E9827D6D}" type="presParOf" srcId="{9E92E0C8-14D7-477A-8C7C-50F6B7201AE0}" destId="{90019798-1239-4BF3-B890-94DF89F55E5A}" srcOrd="3" destOrd="0" presId="urn:microsoft.com/office/officeart/2005/8/layout/hierarchy2"/>
    <dgm:cxn modelId="{6E05B72B-3BFB-4114-9F5A-356A84211F5A}" type="presParOf" srcId="{90019798-1239-4BF3-B890-94DF89F55E5A}" destId="{21027C02-1EEB-4E9E-BE64-5148C6006A48}" srcOrd="0" destOrd="0" presId="urn:microsoft.com/office/officeart/2005/8/layout/hierarchy2"/>
    <dgm:cxn modelId="{B4DB883C-7D0F-49FE-9361-228612C9A615}" type="presParOf" srcId="{90019798-1239-4BF3-B890-94DF89F55E5A}" destId="{2C632006-94A2-421F-BE53-27E55D67A59E}" srcOrd="1" destOrd="0" presId="urn:microsoft.com/office/officeart/2005/8/layout/hierarchy2"/>
    <dgm:cxn modelId="{85082432-1D6F-488A-8EA8-8D772E38B999}" type="presParOf" srcId="{FD0F9583-5F3C-4FAC-93DA-508E0BC0136A}" destId="{A275DFD4-38FF-4203-8C4C-526B0B54D777}" srcOrd="2" destOrd="0" presId="urn:microsoft.com/office/officeart/2005/8/layout/hierarchy2"/>
    <dgm:cxn modelId="{4AD16363-DB57-46B1-8B39-178DEA98DFAB}" type="presParOf" srcId="{A275DFD4-38FF-4203-8C4C-526B0B54D777}" destId="{E15214FA-D39A-4CC6-BEAB-F6166F48FD59}" srcOrd="0" destOrd="0" presId="urn:microsoft.com/office/officeart/2005/8/layout/hierarchy2"/>
    <dgm:cxn modelId="{B1600C07-33BE-413C-8225-1EC524D7C959}" type="presParOf" srcId="{FD0F9583-5F3C-4FAC-93DA-508E0BC0136A}" destId="{2FD907CB-0556-4CB9-8615-4676049F2809}" srcOrd="3" destOrd="0" presId="urn:microsoft.com/office/officeart/2005/8/layout/hierarchy2"/>
    <dgm:cxn modelId="{28751F87-B1D2-4664-83D6-67CD56363B6D}" type="presParOf" srcId="{2FD907CB-0556-4CB9-8615-4676049F2809}" destId="{6ADF0D3A-7046-49CA-843C-9F37D6BBC78A}" srcOrd="0" destOrd="0" presId="urn:microsoft.com/office/officeart/2005/8/layout/hierarchy2"/>
    <dgm:cxn modelId="{92EFF13D-B553-479F-B2B9-6D3CF0D98BDB}" type="presParOf" srcId="{2FD907CB-0556-4CB9-8615-4676049F2809}" destId="{0AA0B5BB-C8EC-4B62-9038-B8CC0600A3A8}" srcOrd="1" destOrd="0" presId="urn:microsoft.com/office/officeart/2005/8/layout/hierarchy2"/>
    <dgm:cxn modelId="{8486A8DD-95E3-4F81-9109-BBD18C6C10FA}" type="presParOf" srcId="{0AA0B5BB-C8EC-4B62-9038-B8CC0600A3A8}" destId="{96C4E933-31E3-4DC5-ACCA-D58073571FDA}" srcOrd="0" destOrd="0" presId="urn:microsoft.com/office/officeart/2005/8/layout/hierarchy2"/>
    <dgm:cxn modelId="{D240BD0C-C0D0-449C-89B7-CCA4E1AD108F}" type="presParOf" srcId="{96C4E933-31E3-4DC5-ACCA-D58073571FDA}" destId="{3081B452-2E6F-40F1-98EC-7118D8667A81}" srcOrd="0" destOrd="0" presId="urn:microsoft.com/office/officeart/2005/8/layout/hierarchy2"/>
    <dgm:cxn modelId="{3D8CA7B9-4BF2-4FD9-9991-9496AADA9287}" type="presParOf" srcId="{0AA0B5BB-C8EC-4B62-9038-B8CC0600A3A8}" destId="{A96206C3-524E-4BF8-8A79-2961AC008944}" srcOrd="1" destOrd="0" presId="urn:microsoft.com/office/officeart/2005/8/layout/hierarchy2"/>
    <dgm:cxn modelId="{8FEA3B2D-E146-4CE3-ADE1-D44B94A175BE}" type="presParOf" srcId="{A96206C3-524E-4BF8-8A79-2961AC008944}" destId="{D23C8EC3-5FFC-4219-B4C5-814C23A79F14}" srcOrd="0" destOrd="0" presId="urn:microsoft.com/office/officeart/2005/8/layout/hierarchy2"/>
    <dgm:cxn modelId="{E27198F8-EAB5-4E6B-A3F2-8B06ADEF7D6E}" type="presParOf" srcId="{A96206C3-524E-4BF8-8A79-2961AC008944}" destId="{3D727A0B-E031-4CF8-8E94-71FC51C4896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254D7C-6A90-4684-8A29-0B6BB394DAC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DFC02A3-F58F-4254-8022-170A4B43DB2E}">
      <dgm:prSet phldrT="[Текст]" custT="1"/>
      <dgm:spPr/>
      <dgm:t>
        <a:bodyPr/>
        <a:lstStyle/>
        <a:p>
          <a:r>
            <a:rPr lang="en-US" sz="11500" dirty="0"/>
            <a:t>+</a:t>
          </a:r>
          <a:endParaRPr lang="ru-RU" sz="11500" dirty="0"/>
        </a:p>
      </dgm:t>
    </dgm:pt>
    <dgm:pt modelId="{87E97A76-2F77-445F-8CC3-1E90954E758F}" type="parTrans" cxnId="{F621FFD2-AEE0-4B4A-AE08-BF5276FE4958}">
      <dgm:prSet/>
      <dgm:spPr/>
      <dgm:t>
        <a:bodyPr/>
        <a:lstStyle/>
        <a:p>
          <a:endParaRPr lang="ru-RU"/>
        </a:p>
      </dgm:t>
    </dgm:pt>
    <dgm:pt modelId="{12867D3F-741C-44BE-8926-D601B17AC20E}" type="sibTrans" cxnId="{F621FFD2-AEE0-4B4A-AE08-BF5276FE4958}">
      <dgm:prSet/>
      <dgm:spPr/>
      <dgm:t>
        <a:bodyPr/>
        <a:lstStyle/>
        <a:p>
          <a:endParaRPr lang="ru-RU"/>
        </a:p>
      </dgm:t>
    </dgm:pt>
    <dgm:pt modelId="{9BCD69E0-858E-460A-81FF-62A4946EC220}">
      <dgm:prSet phldrT="[Текст]"/>
      <dgm:spPr/>
      <dgm:t>
        <a:bodyPr/>
        <a:lstStyle/>
        <a:p>
          <a:r>
            <a:rPr lang="ru-RU" dirty="0"/>
            <a:t>эффективны</a:t>
          </a:r>
          <a:r>
            <a:rPr lang="kk-KZ" dirty="0"/>
            <a:t>е</a:t>
          </a:r>
          <a:endParaRPr lang="ru-RU" dirty="0"/>
        </a:p>
      </dgm:t>
    </dgm:pt>
    <dgm:pt modelId="{5C853ED6-746D-42C1-80AD-F43A562B91C1}" type="parTrans" cxnId="{15566EE1-A5C8-4037-AF50-12854D894D1D}">
      <dgm:prSet/>
      <dgm:spPr/>
      <dgm:t>
        <a:bodyPr/>
        <a:lstStyle/>
        <a:p>
          <a:endParaRPr lang="ru-RU"/>
        </a:p>
      </dgm:t>
    </dgm:pt>
    <dgm:pt modelId="{10397F09-549B-42FA-BDDF-E093C5E5CBEE}" type="sibTrans" cxnId="{15566EE1-A5C8-4037-AF50-12854D894D1D}">
      <dgm:prSet/>
      <dgm:spPr/>
      <dgm:t>
        <a:bodyPr/>
        <a:lstStyle/>
        <a:p>
          <a:endParaRPr lang="ru-RU"/>
        </a:p>
      </dgm:t>
    </dgm:pt>
    <dgm:pt modelId="{A51ABC02-8477-440F-A7F7-4CDD7150E406}">
      <dgm:prSet phldrT="[Текст]"/>
      <dgm:spPr/>
      <dgm:t>
        <a:bodyPr/>
        <a:lstStyle/>
        <a:p>
          <a:r>
            <a:rPr lang="ru-RU" dirty="0"/>
            <a:t>увлекательные</a:t>
          </a:r>
          <a:r>
            <a:rPr lang="en-US" dirty="0"/>
            <a:t> </a:t>
          </a:r>
          <a:endParaRPr lang="ru-RU" dirty="0"/>
        </a:p>
      </dgm:t>
    </dgm:pt>
    <dgm:pt modelId="{396086C9-6D84-437B-B926-07378FF26693}" type="parTrans" cxnId="{C3960B2C-2B15-421C-910C-526A3C8D7812}">
      <dgm:prSet/>
      <dgm:spPr/>
      <dgm:t>
        <a:bodyPr/>
        <a:lstStyle/>
        <a:p>
          <a:endParaRPr lang="ru-RU"/>
        </a:p>
      </dgm:t>
    </dgm:pt>
    <dgm:pt modelId="{B17C04FD-9145-4AF3-9684-0598767FC70B}" type="sibTrans" cxnId="{C3960B2C-2B15-421C-910C-526A3C8D7812}">
      <dgm:prSet/>
      <dgm:spPr/>
      <dgm:t>
        <a:bodyPr/>
        <a:lstStyle/>
        <a:p>
          <a:endParaRPr lang="ru-RU"/>
        </a:p>
      </dgm:t>
    </dgm:pt>
    <dgm:pt modelId="{F1545421-AD60-472C-A1F8-A85A8F733570}">
      <dgm:prSet phldrT="[Текст]" custT="1"/>
      <dgm:spPr/>
      <dgm:t>
        <a:bodyPr/>
        <a:lstStyle/>
        <a:p>
          <a:r>
            <a:rPr lang="en-US" sz="11500" dirty="0"/>
            <a:t>-</a:t>
          </a:r>
          <a:endParaRPr lang="ru-RU" sz="11500" dirty="0"/>
        </a:p>
      </dgm:t>
    </dgm:pt>
    <dgm:pt modelId="{9927055D-DD60-4826-B877-65ACC3900ACF}" type="parTrans" cxnId="{EF1FF3D2-B8C5-4CFA-A634-0669A88AB433}">
      <dgm:prSet/>
      <dgm:spPr/>
      <dgm:t>
        <a:bodyPr/>
        <a:lstStyle/>
        <a:p>
          <a:endParaRPr lang="ru-RU"/>
        </a:p>
      </dgm:t>
    </dgm:pt>
    <dgm:pt modelId="{1094B1AB-9165-49C1-95BF-B18B133819E6}" type="sibTrans" cxnId="{EF1FF3D2-B8C5-4CFA-A634-0669A88AB433}">
      <dgm:prSet/>
      <dgm:spPr/>
      <dgm:t>
        <a:bodyPr/>
        <a:lstStyle/>
        <a:p>
          <a:endParaRPr lang="ru-RU"/>
        </a:p>
      </dgm:t>
    </dgm:pt>
    <dgm:pt modelId="{FFC31D9E-E589-40AD-8B18-94CA7BDB98B9}">
      <dgm:prSet phldrT="[Текст]"/>
      <dgm:spPr/>
      <dgm:t>
        <a:bodyPr/>
        <a:lstStyle/>
        <a:p>
          <a:r>
            <a:rPr lang="ru-RU" dirty="0"/>
            <a:t>отнимают много времени у учителя</a:t>
          </a:r>
        </a:p>
      </dgm:t>
    </dgm:pt>
    <dgm:pt modelId="{5075BF33-D9F9-441F-A680-0EE11940471F}" type="parTrans" cxnId="{7DE16EDC-A418-497B-9979-E2C1328000C8}">
      <dgm:prSet/>
      <dgm:spPr/>
      <dgm:t>
        <a:bodyPr/>
        <a:lstStyle/>
        <a:p>
          <a:endParaRPr lang="ru-RU"/>
        </a:p>
      </dgm:t>
    </dgm:pt>
    <dgm:pt modelId="{A4441E87-CDF2-434B-8E71-CE2665DA2450}" type="sibTrans" cxnId="{7DE16EDC-A418-497B-9979-E2C1328000C8}">
      <dgm:prSet/>
      <dgm:spPr/>
      <dgm:t>
        <a:bodyPr/>
        <a:lstStyle/>
        <a:p>
          <a:endParaRPr lang="ru-RU"/>
        </a:p>
      </dgm:t>
    </dgm:pt>
    <dgm:pt modelId="{0C436F20-C9D2-46EE-8A96-625D4AF98FF3}" type="pres">
      <dgm:prSet presAssocID="{68254D7C-6A90-4684-8A29-0B6BB394DA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1A604A-1A94-4BDE-8A7B-FDDE42ED19DA}" type="pres">
      <dgm:prSet presAssocID="{3DFC02A3-F58F-4254-8022-170A4B43DB2E}" presName="root" presStyleCnt="0"/>
      <dgm:spPr/>
    </dgm:pt>
    <dgm:pt modelId="{A182E698-A69B-4A90-8DA0-D76FF3A2D57F}" type="pres">
      <dgm:prSet presAssocID="{3DFC02A3-F58F-4254-8022-170A4B43DB2E}" presName="rootComposite" presStyleCnt="0"/>
      <dgm:spPr/>
    </dgm:pt>
    <dgm:pt modelId="{9CAB6DB2-0602-4525-9B24-E11AA27BC362}" type="pres">
      <dgm:prSet presAssocID="{3DFC02A3-F58F-4254-8022-170A4B43DB2E}" presName="rootText" presStyleLbl="node1" presStyleIdx="0" presStyleCnt="2"/>
      <dgm:spPr/>
    </dgm:pt>
    <dgm:pt modelId="{CCEFD134-3E64-4619-BF77-E6762622578C}" type="pres">
      <dgm:prSet presAssocID="{3DFC02A3-F58F-4254-8022-170A4B43DB2E}" presName="rootConnector" presStyleLbl="node1" presStyleIdx="0" presStyleCnt="2"/>
      <dgm:spPr/>
    </dgm:pt>
    <dgm:pt modelId="{7E16F93B-F87B-4F5B-8C2D-4AD25A16755B}" type="pres">
      <dgm:prSet presAssocID="{3DFC02A3-F58F-4254-8022-170A4B43DB2E}" presName="childShape" presStyleCnt="0"/>
      <dgm:spPr/>
    </dgm:pt>
    <dgm:pt modelId="{72D1DB4F-4690-4D03-B4C9-BC48F4EBE8B1}" type="pres">
      <dgm:prSet presAssocID="{5C853ED6-746D-42C1-80AD-F43A562B91C1}" presName="Name13" presStyleLbl="parChTrans1D2" presStyleIdx="0" presStyleCnt="3"/>
      <dgm:spPr/>
    </dgm:pt>
    <dgm:pt modelId="{A894D498-5A70-4BE4-B5BC-4FF2992F3FE4}" type="pres">
      <dgm:prSet presAssocID="{9BCD69E0-858E-460A-81FF-62A4946EC220}" presName="childText" presStyleLbl="bgAcc1" presStyleIdx="0" presStyleCnt="3">
        <dgm:presLayoutVars>
          <dgm:bulletEnabled val="1"/>
        </dgm:presLayoutVars>
      </dgm:prSet>
      <dgm:spPr/>
    </dgm:pt>
    <dgm:pt modelId="{ABFC4CE3-329A-48B0-B22F-12B724951827}" type="pres">
      <dgm:prSet presAssocID="{396086C9-6D84-437B-B926-07378FF26693}" presName="Name13" presStyleLbl="parChTrans1D2" presStyleIdx="1" presStyleCnt="3"/>
      <dgm:spPr/>
    </dgm:pt>
    <dgm:pt modelId="{42F346D6-1A46-44B5-B0E1-E73136C8C618}" type="pres">
      <dgm:prSet presAssocID="{A51ABC02-8477-440F-A7F7-4CDD7150E406}" presName="childText" presStyleLbl="bgAcc1" presStyleIdx="1" presStyleCnt="3">
        <dgm:presLayoutVars>
          <dgm:bulletEnabled val="1"/>
        </dgm:presLayoutVars>
      </dgm:prSet>
      <dgm:spPr/>
    </dgm:pt>
    <dgm:pt modelId="{85BA569C-64FC-4843-A73A-3702FFB9DA3D}" type="pres">
      <dgm:prSet presAssocID="{F1545421-AD60-472C-A1F8-A85A8F733570}" presName="root" presStyleCnt="0"/>
      <dgm:spPr/>
    </dgm:pt>
    <dgm:pt modelId="{3926F320-E8A3-4C71-8F10-39C9F7C78713}" type="pres">
      <dgm:prSet presAssocID="{F1545421-AD60-472C-A1F8-A85A8F733570}" presName="rootComposite" presStyleCnt="0"/>
      <dgm:spPr/>
    </dgm:pt>
    <dgm:pt modelId="{021ADF0E-0B77-4AD7-994E-4C87EBF59F8B}" type="pres">
      <dgm:prSet presAssocID="{F1545421-AD60-472C-A1F8-A85A8F733570}" presName="rootText" presStyleLbl="node1" presStyleIdx="1" presStyleCnt="2"/>
      <dgm:spPr/>
    </dgm:pt>
    <dgm:pt modelId="{5192F99A-5469-4FED-92D9-C1B4E7FAA680}" type="pres">
      <dgm:prSet presAssocID="{F1545421-AD60-472C-A1F8-A85A8F733570}" presName="rootConnector" presStyleLbl="node1" presStyleIdx="1" presStyleCnt="2"/>
      <dgm:spPr/>
    </dgm:pt>
    <dgm:pt modelId="{AE188FCF-A3E9-4214-A655-4F6741F2659D}" type="pres">
      <dgm:prSet presAssocID="{F1545421-AD60-472C-A1F8-A85A8F733570}" presName="childShape" presStyleCnt="0"/>
      <dgm:spPr/>
    </dgm:pt>
    <dgm:pt modelId="{201D99CC-6537-4714-A22E-1F63DBC9BAE3}" type="pres">
      <dgm:prSet presAssocID="{5075BF33-D9F9-441F-A680-0EE11940471F}" presName="Name13" presStyleLbl="parChTrans1D2" presStyleIdx="2" presStyleCnt="3"/>
      <dgm:spPr/>
    </dgm:pt>
    <dgm:pt modelId="{F6A290B5-28B5-40BF-9054-D0C384C1B300}" type="pres">
      <dgm:prSet presAssocID="{FFC31D9E-E589-40AD-8B18-94CA7BDB98B9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CFB4A80E-B4F8-45FE-AE6B-61E94CA08717}" type="presOf" srcId="{3DFC02A3-F58F-4254-8022-170A4B43DB2E}" destId="{CCEFD134-3E64-4619-BF77-E6762622578C}" srcOrd="1" destOrd="0" presId="urn:microsoft.com/office/officeart/2005/8/layout/hierarchy3"/>
    <dgm:cxn modelId="{C3960B2C-2B15-421C-910C-526A3C8D7812}" srcId="{3DFC02A3-F58F-4254-8022-170A4B43DB2E}" destId="{A51ABC02-8477-440F-A7F7-4CDD7150E406}" srcOrd="1" destOrd="0" parTransId="{396086C9-6D84-437B-B926-07378FF26693}" sibTransId="{B17C04FD-9145-4AF3-9684-0598767FC70B}"/>
    <dgm:cxn modelId="{E8F3572F-6136-4909-B00D-71BC856E0A56}" type="presOf" srcId="{68254D7C-6A90-4684-8A29-0B6BB394DACB}" destId="{0C436F20-C9D2-46EE-8A96-625D4AF98FF3}" srcOrd="0" destOrd="0" presId="urn:microsoft.com/office/officeart/2005/8/layout/hierarchy3"/>
    <dgm:cxn modelId="{8B3ADA61-294E-4D3F-8D9F-39866752E11A}" type="presOf" srcId="{3DFC02A3-F58F-4254-8022-170A4B43DB2E}" destId="{9CAB6DB2-0602-4525-9B24-E11AA27BC362}" srcOrd="0" destOrd="0" presId="urn:microsoft.com/office/officeart/2005/8/layout/hierarchy3"/>
    <dgm:cxn modelId="{C58C7053-0AE9-4BA8-8678-9061D11C2101}" type="presOf" srcId="{F1545421-AD60-472C-A1F8-A85A8F733570}" destId="{5192F99A-5469-4FED-92D9-C1B4E7FAA680}" srcOrd="1" destOrd="0" presId="urn:microsoft.com/office/officeart/2005/8/layout/hierarchy3"/>
    <dgm:cxn modelId="{C1AC2C78-92DC-4783-AFE9-FD04B776BCA5}" type="presOf" srcId="{5C853ED6-746D-42C1-80AD-F43A562B91C1}" destId="{72D1DB4F-4690-4D03-B4C9-BC48F4EBE8B1}" srcOrd="0" destOrd="0" presId="urn:microsoft.com/office/officeart/2005/8/layout/hierarchy3"/>
    <dgm:cxn modelId="{B5756D7C-AFCB-489E-9666-15093409BA71}" type="presOf" srcId="{A51ABC02-8477-440F-A7F7-4CDD7150E406}" destId="{42F346D6-1A46-44B5-B0E1-E73136C8C618}" srcOrd="0" destOrd="0" presId="urn:microsoft.com/office/officeart/2005/8/layout/hierarchy3"/>
    <dgm:cxn modelId="{7A3F31AD-AF67-479A-B0A4-03FC27551A97}" type="presOf" srcId="{9BCD69E0-858E-460A-81FF-62A4946EC220}" destId="{A894D498-5A70-4BE4-B5BC-4FF2992F3FE4}" srcOrd="0" destOrd="0" presId="urn:microsoft.com/office/officeart/2005/8/layout/hierarchy3"/>
    <dgm:cxn modelId="{D88F69BE-D015-416B-BCC2-4631BCBA3C6A}" type="presOf" srcId="{FFC31D9E-E589-40AD-8B18-94CA7BDB98B9}" destId="{F6A290B5-28B5-40BF-9054-D0C384C1B300}" srcOrd="0" destOrd="0" presId="urn:microsoft.com/office/officeart/2005/8/layout/hierarchy3"/>
    <dgm:cxn modelId="{EF3724C3-A141-45DD-95DA-D919F0AA7E20}" type="presOf" srcId="{5075BF33-D9F9-441F-A680-0EE11940471F}" destId="{201D99CC-6537-4714-A22E-1F63DBC9BAE3}" srcOrd="0" destOrd="0" presId="urn:microsoft.com/office/officeart/2005/8/layout/hierarchy3"/>
    <dgm:cxn modelId="{B45767CB-A25C-4176-8287-C8BEED101DB7}" type="presOf" srcId="{396086C9-6D84-437B-B926-07378FF26693}" destId="{ABFC4CE3-329A-48B0-B22F-12B724951827}" srcOrd="0" destOrd="0" presId="urn:microsoft.com/office/officeart/2005/8/layout/hierarchy3"/>
    <dgm:cxn modelId="{EF1FF3D2-B8C5-4CFA-A634-0669A88AB433}" srcId="{68254D7C-6A90-4684-8A29-0B6BB394DACB}" destId="{F1545421-AD60-472C-A1F8-A85A8F733570}" srcOrd="1" destOrd="0" parTransId="{9927055D-DD60-4826-B877-65ACC3900ACF}" sibTransId="{1094B1AB-9165-49C1-95BF-B18B133819E6}"/>
    <dgm:cxn modelId="{F621FFD2-AEE0-4B4A-AE08-BF5276FE4958}" srcId="{68254D7C-6A90-4684-8A29-0B6BB394DACB}" destId="{3DFC02A3-F58F-4254-8022-170A4B43DB2E}" srcOrd="0" destOrd="0" parTransId="{87E97A76-2F77-445F-8CC3-1E90954E758F}" sibTransId="{12867D3F-741C-44BE-8926-D601B17AC20E}"/>
    <dgm:cxn modelId="{7DE16EDC-A418-497B-9979-E2C1328000C8}" srcId="{F1545421-AD60-472C-A1F8-A85A8F733570}" destId="{FFC31D9E-E589-40AD-8B18-94CA7BDB98B9}" srcOrd="0" destOrd="0" parTransId="{5075BF33-D9F9-441F-A680-0EE11940471F}" sibTransId="{A4441E87-CDF2-434B-8E71-CE2665DA2450}"/>
    <dgm:cxn modelId="{15566EE1-A5C8-4037-AF50-12854D894D1D}" srcId="{3DFC02A3-F58F-4254-8022-170A4B43DB2E}" destId="{9BCD69E0-858E-460A-81FF-62A4946EC220}" srcOrd="0" destOrd="0" parTransId="{5C853ED6-746D-42C1-80AD-F43A562B91C1}" sibTransId="{10397F09-549B-42FA-BDDF-E093C5E5CBEE}"/>
    <dgm:cxn modelId="{3CD621EF-FD04-46FD-8A53-7F16D1F40DDE}" type="presOf" srcId="{F1545421-AD60-472C-A1F8-A85A8F733570}" destId="{021ADF0E-0B77-4AD7-994E-4C87EBF59F8B}" srcOrd="0" destOrd="0" presId="urn:microsoft.com/office/officeart/2005/8/layout/hierarchy3"/>
    <dgm:cxn modelId="{51ED3311-7881-453E-ADD1-3922DD0651F0}" type="presParOf" srcId="{0C436F20-C9D2-46EE-8A96-625D4AF98FF3}" destId="{C31A604A-1A94-4BDE-8A7B-FDDE42ED19DA}" srcOrd="0" destOrd="0" presId="urn:microsoft.com/office/officeart/2005/8/layout/hierarchy3"/>
    <dgm:cxn modelId="{5EC343ED-7786-403F-B051-6D7D99F9E2DE}" type="presParOf" srcId="{C31A604A-1A94-4BDE-8A7B-FDDE42ED19DA}" destId="{A182E698-A69B-4A90-8DA0-D76FF3A2D57F}" srcOrd="0" destOrd="0" presId="urn:microsoft.com/office/officeart/2005/8/layout/hierarchy3"/>
    <dgm:cxn modelId="{EA1B5AC6-B62E-461F-9609-6F3985F729F4}" type="presParOf" srcId="{A182E698-A69B-4A90-8DA0-D76FF3A2D57F}" destId="{9CAB6DB2-0602-4525-9B24-E11AA27BC362}" srcOrd="0" destOrd="0" presId="urn:microsoft.com/office/officeart/2005/8/layout/hierarchy3"/>
    <dgm:cxn modelId="{F0953BE4-C3C9-4251-B32F-E8F8BF81CB43}" type="presParOf" srcId="{A182E698-A69B-4A90-8DA0-D76FF3A2D57F}" destId="{CCEFD134-3E64-4619-BF77-E6762622578C}" srcOrd="1" destOrd="0" presId="urn:microsoft.com/office/officeart/2005/8/layout/hierarchy3"/>
    <dgm:cxn modelId="{2082702C-DE13-427B-9D62-7EA98E69830A}" type="presParOf" srcId="{C31A604A-1A94-4BDE-8A7B-FDDE42ED19DA}" destId="{7E16F93B-F87B-4F5B-8C2D-4AD25A16755B}" srcOrd="1" destOrd="0" presId="urn:microsoft.com/office/officeart/2005/8/layout/hierarchy3"/>
    <dgm:cxn modelId="{225C56EB-2068-422B-9E23-64A656472442}" type="presParOf" srcId="{7E16F93B-F87B-4F5B-8C2D-4AD25A16755B}" destId="{72D1DB4F-4690-4D03-B4C9-BC48F4EBE8B1}" srcOrd="0" destOrd="0" presId="urn:microsoft.com/office/officeart/2005/8/layout/hierarchy3"/>
    <dgm:cxn modelId="{05D15B92-2A50-4788-BEFD-7E4F7D3DB1C6}" type="presParOf" srcId="{7E16F93B-F87B-4F5B-8C2D-4AD25A16755B}" destId="{A894D498-5A70-4BE4-B5BC-4FF2992F3FE4}" srcOrd="1" destOrd="0" presId="urn:microsoft.com/office/officeart/2005/8/layout/hierarchy3"/>
    <dgm:cxn modelId="{B6CED8B6-D3FB-4D64-8B58-4BD8EE755AA7}" type="presParOf" srcId="{7E16F93B-F87B-4F5B-8C2D-4AD25A16755B}" destId="{ABFC4CE3-329A-48B0-B22F-12B724951827}" srcOrd="2" destOrd="0" presId="urn:microsoft.com/office/officeart/2005/8/layout/hierarchy3"/>
    <dgm:cxn modelId="{5220C997-7967-4136-A00E-0289418A02C8}" type="presParOf" srcId="{7E16F93B-F87B-4F5B-8C2D-4AD25A16755B}" destId="{42F346D6-1A46-44B5-B0E1-E73136C8C618}" srcOrd="3" destOrd="0" presId="urn:microsoft.com/office/officeart/2005/8/layout/hierarchy3"/>
    <dgm:cxn modelId="{452382F4-7BFC-4BDB-B2B8-EEA2FCA7642D}" type="presParOf" srcId="{0C436F20-C9D2-46EE-8A96-625D4AF98FF3}" destId="{85BA569C-64FC-4843-A73A-3702FFB9DA3D}" srcOrd="1" destOrd="0" presId="urn:microsoft.com/office/officeart/2005/8/layout/hierarchy3"/>
    <dgm:cxn modelId="{DA6D9B2C-690B-4E3D-B028-3B78AA32FC81}" type="presParOf" srcId="{85BA569C-64FC-4843-A73A-3702FFB9DA3D}" destId="{3926F320-E8A3-4C71-8F10-39C9F7C78713}" srcOrd="0" destOrd="0" presId="urn:microsoft.com/office/officeart/2005/8/layout/hierarchy3"/>
    <dgm:cxn modelId="{F585CC30-17FF-4E83-B005-6721F6527336}" type="presParOf" srcId="{3926F320-E8A3-4C71-8F10-39C9F7C78713}" destId="{021ADF0E-0B77-4AD7-994E-4C87EBF59F8B}" srcOrd="0" destOrd="0" presId="urn:microsoft.com/office/officeart/2005/8/layout/hierarchy3"/>
    <dgm:cxn modelId="{9C50B0FE-39A7-4DC4-BCDA-DA2B05C8FC12}" type="presParOf" srcId="{3926F320-E8A3-4C71-8F10-39C9F7C78713}" destId="{5192F99A-5469-4FED-92D9-C1B4E7FAA680}" srcOrd="1" destOrd="0" presId="urn:microsoft.com/office/officeart/2005/8/layout/hierarchy3"/>
    <dgm:cxn modelId="{954159BE-6ADE-4C46-A658-BEB14F7475BE}" type="presParOf" srcId="{85BA569C-64FC-4843-A73A-3702FFB9DA3D}" destId="{AE188FCF-A3E9-4214-A655-4F6741F2659D}" srcOrd="1" destOrd="0" presId="urn:microsoft.com/office/officeart/2005/8/layout/hierarchy3"/>
    <dgm:cxn modelId="{4CDCFDD5-D5CD-439A-B8AE-486866B809EC}" type="presParOf" srcId="{AE188FCF-A3E9-4214-A655-4F6741F2659D}" destId="{201D99CC-6537-4714-A22E-1F63DBC9BAE3}" srcOrd="0" destOrd="0" presId="urn:microsoft.com/office/officeart/2005/8/layout/hierarchy3"/>
    <dgm:cxn modelId="{3E74A01B-A5A5-4602-9730-52E097A6E632}" type="presParOf" srcId="{AE188FCF-A3E9-4214-A655-4F6741F2659D}" destId="{F6A290B5-28B5-40BF-9054-D0C384C1B3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BFDBB-E2DF-455C-B1BA-8BCC3ED3FE0C}">
      <dsp:nvSpPr>
        <dsp:cNvPr id="0" name=""/>
        <dsp:cNvSpPr/>
      </dsp:nvSpPr>
      <dsp:spPr>
        <a:xfrm rot="4396374">
          <a:off x="1282181" y="1180895"/>
          <a:ext cx="5122912" cy="357259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25225-0D5B-45A8-9B39-F9807DC2BA16}">
      <dsp:nvSpPr>
        <dsp:cNvPr id="0" name=""/>
        <dsp:cNvSpPr/>
      </dsp:nvSpPr>
      <dsp:spPr>
        <a:xfrm>
          <a:off x="3201240" y="1647384"/>
          <a:ext cx="129369" cy="12936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BEEBD-BE56-4FC1-8894-BCE2C720B51E}">
      <dsp:nvSpPr>
        <dsp:cNvPr id="0" name=""/>
        <dsp:cNvSpPr/>
      </dsp:nvSpPr>
      <dsp:spPr>
        <a:xfrm>
          <a:off x="4087066" y="2361884"/>
          <a:ext cx="129369" cy="12936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E9829-FA56-4584-8D9B-5B13839D5E32}">
      <dsp:nvSpPr>
        <dsp:cNvPr id="0" name=""/>
        <dsp:cNvSpPr/>
      </dsp:nvSpPr>
      <dsp:spPr>
        <a:xfrm>
          <a:off x="4750945" y="3197446"/>
          <a:ext cx="129369" cy="12936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E6610-237C-4271-9424-F8E80E3EFC3C}">
      <dsp:nvSpPr>
        <dsp:cNvPr id="0" name=""/>
        <dsp:cNvSpPr/>
      </dsp:nvSpPr>
      <dsp:spPr>
        <a:xfrm>
          <a:off x="938756" y="0"/>
          <a:ext cx="2415294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Изучение грамматики</a:t>
          </a:r>
        </a:p>
      </dsp:txBody>
      <dsp:txXfrm>
        <a:off x="938756" y="0"/>
        <a:ext cx="2415294" cy="949501"/>
      </dsp:txXfrm>
    </dsp:sp>
    <dsp:sp modelId="{E30D1C17-050B-43CA-A030-07EAC219E924}">
      <dsp:nvSpPr>
        <dsp:cNvPr id="0" name=""/>
        <dsp:cNvSpPr/>
      </dsp:nvSpPr>
      <dsp:spPr>
        <a:xfrm>
          <a:off x="3941555" y="1237319"/>
          <a:ext cx="3525024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сложно</a:t>
          </a:r>
        </a:p>
      </dsp:txBody>
      <dsp:txXfrm>
        <a:off x="3941555" y="1237319"/>
        <a:ext cx="3525024" cy="949501"/>
      </dsp:txXfrm>
    </dsp:sp>
    <dsp:sp modelId="{2A7B710A-8359-43C2-88AE-9E6AD94F247E}">
      <dsp:nvSpPr>
        <dsp:cNvPr id="0" name=""/>
        <dsp:cNvSpPr/>
      </dsp:nvSpPr>
      <dsp:spPr>
        <a:xfrm>
          <a:off x="938756" y="1951818"/>
          <a:ext cx="2806963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скучно</a:t>
          </a:r>
        </a:p>
      </dsp:txBody>
      <dsp:txXfrm>
        <a:off x="938756" y="1951818"/>
        <a:ext cx="2806963" cy="949501"/>
      </dsp:txXfrm>
    </dsp:sp>
    <dsp:sp modelId="{DEBAC944-EB6C-4823-9F51-58409F9EB990}">
      <dsp:nvSpPr>
        <dsp:cNvPr id="0" name=""/>
        <dsp:cNvSpPr/>
      </dsp:nvSpPr>
      <dsp:spPr>
        <a:xfrm>
          <a:off x="5312397" y="2787380"/>
          <a:ext cx="2154181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утомительно</a:t>
          </a:r>
        </a:p>
      </dsp:txBody>
      <dsp:txXfrm>
        <a:off x="5312397" y="2787380"/>
        <a:ext cx="2154181" cy="949501"/>
      </dsp:txXfrm>
    </dsp:sp>
    <dsp:sp modelId="{A5635588-3022-4302-B02F-0B664C937056}">
      <dsp:nvSpPr>
        <dsp:cNvPr id="0" name=""/>
        <dsp:cNvSpPr/>
      </dsp:nvSpPr>
      <dsp:spPr>
        <a:xfrm>
          <a:off x="3713603" y="4984882"/>
          <a:ext cx="4278857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ru-RU" sz="1800" kern="1200" dirty="0"/>
            <a:t>высокий уровень грамматических ошибок в письменных работах учеников, изучающих английский как второй язык</a:t>
          </a:r>
        </a:p>
      </dsp:txBody>
      <dsp:txXfrm>
        <a:off x="3713603" y="4984882"/>
        <a:ext cx="4278857" cy="949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E1D76-3484-483F-B8B8-DA1ED4965EE2}">
      <dsp:nvSpPr>
        <dsp:cNvPr id="0" name=""/>
        <dsp:cNvSpPr/>
      </dsp:nvSpPr>
      <dsp:spPr>
        <a:xfrm rot="5400000">
          <a:off x="4273041" y="150695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фокусируются  на одной определенной идее или теме</a:t>
          </a:r>
        </a:p>
      </dsp:txBody>
      <dsp:txXfrm rot="-5400000">
        <a:off x="4728705" y="357050"/>
        <a:ext cx="1360461" cy="1563748"/>
      </dsp:txXfrm>
    </dsp:sp>
    <dsp:sp modelId="{C3534496-7B66-40D1-9F7F-2F66B0CFD426}">
      <dsp:nvSpPr>
        <dsp:cNvPr id="0" name=""/>
        <dsp:cNvSpPr/>
      </dsp:nvSpPr>
      <dsp:spPr>
        <a:xfrm>
          <a:off x="6457140" y="457387"/>
          <a:ext cx="2535317" cy="13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4F5CC-6C4A-4866-BF64-A93F76CEBDFD}">
      <dsp:nvSpPr>
        <dsp:cNvPr id="0" name=""/>
        <dsp:cNvSpPr/>
      </dsp:nvSpPr>
      <dsp:spPr>
        <a:xfrm rot="5400000">
          <a:off x="2138467" y="150695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594131" y="357050"/>
        <a:ext cx="1360461" cy="1563748"/>
      </dsp:txXfrm>
    </dsp:sp>
    <dsp:sp modelId="{17666AF0-7FF2-4632-8AA2-471DA8050375}">
      <dsp:nvSpPr>
        <dsp:cNvPr id="0" name=""/>
        <dsp:cNvSpPr/>
      </dsp:nvSpPr>
      <dsp:spPr>
        <a:xfrm rot="5400000">
          <a:off x="3375277" y="2078991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представляют сложную информацию в виде небольших фрагментов информации</a:t>
          </a:r>
        </a:p>
      </dsp:txBody>
      <dsp:txXfrm rot="-5400000">
        <a:off x="3830941" y="2285346"/>
        <a:ext cx="1360461" cy="1563748"/>
      </dsp:txXfrm>
    </dsp:sp>
    <dsp:sp modelId="{6D50A971-A5FC-4E03-A4EA-C656F7A44992}">
      <dsp:nvSpPr>
        <dsp:cNvPr id="0" name=""/>
        <dsp:cNvSpPr/>
      </dsp:nvSpPr>
      <dsp:spPr>
        <a:xfrm>
          <a:off x="315333" y="2355627"/>
          <a:ext cx="3147981" cy="13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Стратегии микрообучения</a:t>
          </a:r>
        </a:p>
      </dsp:txBody>
      <dsp:txXfrm>
        <a:off x="315333" y="2355627"/>
        <a:ext cx="3147981" cy="1363074"/>
      </dsp:txXfrm>
    </dsp:sp>
    <dsp:sp modelId="{A333D48C-E9CD-4971-A457-613BD79AADBF}">
      <dsp:nvSpPr>
        <dsp:cNvPr id="0" name=""/>
        <dsp:cNvSpPr/>
      </dsp:nvSpPr>
      <dsp:spPr>
        <a:xfrm rot="5400000">
          <a:off x="5509851" y="2078991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5965515" y="2285346"/>
        <a:ext cx="1360461" cy="1563748"/>
      </dsp:txXfrm>
    </dsp:sp>
    <dsp:sp modelId="{CBE22A9B-9B8C-463D-A30C-3610B6DF5741}">
      <dsp:nvSpPr>
        <dsp:cNvPr id="0" name=""/>
        <dsp:cNvSpPr/>
      </dsp:nvSpPr>
      <dsp:spPr>
        <a:xfrm rot="5400000">
          <a:off x="4273041" y="4007286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вносят вклад в обучение на протяжении всей жизни</a:t>
          </a:r>
        </a:p>
      </dsp:txBody>
      <dsp:txXfrm rot="-5400000">
        <a:off x="4728705" y="4213641"/>
        <a:ext cx="1360461" cy="1563748"/>
      </dsp:txXfrm>
    </dsp:sp>
    <dsp:sp modelId="{0BCC8E8C-285D-4F39-998D-1E41C9B778F5}">
      <dsp:nvSpPr>
        <dsp:cNvPr id="0" name=""/>
        <dsp:cNvSpPr/>
      </dsp:nvSpPr>
      <dsp:spPr>
        <a:xfrm>
          <a:off x="5761892" y="2443384"/>
          <a:ext cx="1811814" cy="127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устраняют разрыв между формальным и неформальным обучением</a:t>
          </a:r>
        </a:p>
      </dsp:txBody>
      <dsp:txXfrm>
        <a:off x="5761892" y="2443384"/>
        <a:ext cx="1811814" cy="1270862"/>
      </dsp:txXfrm>
    </dsp:sp>
    <dsp:sp modelId="{38BF7383-D0FF-4D1D-96C4-DADC7D2D284D}">
      <dsp:nvSpPr>
        <dsp:cNvPr id="0" name=""/>
        <dsp:cNvSpPr/>
      </dsp:nvSpPr>
      <dsp:spPr>
        <a:xfrm rot="5400000">
          <a:off x="2138467" y="4007286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594131" y="4213641"/>
        <a:ext cx="1360461" cy="1563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3B408-69D8-46C9-8D89-06AB4B57C7DE}">
      <dsp:nvSpPr>
        <dsp:cNvPr id="0" name=""/>
        <dsp:cNvSpPr/>
      </dsp:nvSpPr>
      <dsp:spPr>
        <a:xfrm>
          <a:off x="0" y="495466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EA968-9835-4345-99E8-F8971AA846DE}">
      <dsp:nvSpPr>
        <dsp:cNvPr id="0" name=""/>
        <dsp:cNvSpPr/>
      </dsp:nvSpPr>
      <dsp:spPr>
        <a:xfrm>
          <a:off x="577642" y="37906"/>
          <a:ext cx="8086997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ru-RU" sz="1100" kern="1200" dirty="0"/>
          </a:br>
          <a:endParaRPr lang="ru-RU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Как меняются грамматические навыки учеников за </a:t>
          </a:r>
          <a:r>
            <a:rPr lang="kk-KZ" sz="2000" kern="1200" dirty="0"/>
            <a:t>исследуемый </a:t>
          </a:r>
          <a:r>
            <a:rPr lang="ru-RU" sz="2000" kern="1200" dirty="0"/>
            <a:t>период времени с помощью использования стратегий микрообучения?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 dirty="0"/>
        </a:p>
      </dsp:txBody>
      <dsp:txXfrm>
        <a:off x="622314" y="82578"/>
        <a:ext cx="7997653" cy="825776"/>
      </dsp:txXfrm>
    </dsp:sp>
    <dsp:sp modelId="{D85E0775-7B6F-4E0F-944B-A32CFD13A275}">
      <dsp:nvSpPr>
        <dsp:cNvPr id="0" name=""/>
        <dsp:cNvSpPr/>
      </dsp:nvSpPr>
      <dsp:spPr>
        <a:xfrm>
          <a:off x="0" y="1901626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D967C-1AF7-427B-8C47-38BDEB2140FD}">
      <dsp:nvSpPr>
        <dsp:cNvPr id="0" name=""/>
        <dsp:cNvSpPr/>
      </dsp:nvSpPr>
      <dsp:spPr>
        <a:xfrm>
          <a:off x="577642" y="1444066"/>
          <a:ext cx="8086997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Каково восприятие стратегий микрообучения среди учеников?</a:t>
          </a:r>
        </a:p>
      </dsp:txBody>
      <dsp:txXfrm>
        <a:off x="622314" y="1488738"/>
        <a:ext cx="7997653" cy="825776"/>
      </dsp:txXfrm>
    </dsp:sp>
    <dsp:sp modelId="{85D15C9F-57C8-4C33-A98C-7E4B135FE193}">
      <dsp:nvSpPr>
        <dsp:cNvPr id="0" name=""/>
        <dsp:cNvSpPr/>
      </dsp:nvSpPr>
      <dsp:spPr>
        <a:xfrm>
          <a:off x="0" y="3307787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75416-AB28-4976-866C-C21526D8839F}">
      <dsp:nvSpPr>
        <dsp:cNvPr id="0" name=""/>
        <dsp:cNvSpPr/>
      </dsp:nvSpPr>
      <dsp:spPr>
        <a:xfrm>
          <a:off x="577642" y="2850226"/>
          <a:ext cx="8086997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какой степени ученики рассматривают стратегии микрообучения как эффективный способ улучшить свои грамматические навыки?</a:t>
          </a:r>
        </a:p>
      </dsp:txBody>
      <dsp:txXfrm>
        <a:off x="622314" y="2894898"/>
        <a:ext cx="7997653" cy="825776"/>
      </dsp:txXfrm>
    </dsp:sp>
    <dsp:sp modelId="{51263163-9D5B-485A-9145-AFE69DB9975A}">
      <dsp:nvSpPr>
        <dsp:cNvPr id="0" name=""/>
        <dsp:cNvSpPr/>
      </dsp:nvSpPr>
      <dsp:spPr>
        <a:xfrm>
          <a:off x="0" y="4713947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4FDB2-0C5D-46D4-BE47-6DABAC1A8628}">
      <dsp:nvSpPr>
        <dsp:cNvPr id="0" name=""/>
        <dsp:cNvSpPr/>
      </dsp:nvSpPr>
      <dsp:spPr>
        <a:xfrm>
          <a:off x="577642" y="4256387"/>
          <a:ext cx="8086997" cy="915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Каковы преимущества и недостатки использования стратегий микрообучения в классе?</a:t>
          </a:r>
        </a:p>
      </dsp:txBody>
      <dsp:txXfrm>
        <a:off x="622314" y="4301059"/>
        <a:ext cx="7997653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D314C-458B-45B6-87E3-1B3E7B3BDE08}">
      <dsp:nvSpPr>
        <dsp:cNvPr id="0" name=""/>
        <dsp:cNvSpPr/>
      </dsp:nvSpPr>
      <dsp:spPr>
        <a:xfrm rot="5400000">
          <a:off x="5719228" y="-2135736"/>
          <a:ext cx="1418961" cy="605054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3000" kern="1200" dirty="0"/>
            <a:t>исследование смешанного типа</a:t>
          </a:r>
          <a:endParaRPr lang="ru-RU" sz="3000" kern="1200" dirty="0"/>
        </a:p>
      </dsp:txBody>
      <dsp:txXfrm rot="-5400000">
        <a:off x="3403434" y="249326"/>
        <a:ext cx="5981281" cy="1280425"/>
      </dsp:txXfrm>
    </dsp:sp>
    <dsp:sp modelId="{76776F9E-87AA-4667-A522-5E4D3300CB5F}">
      <dsp:nvSpPr>
        <dsp:cNvPr id="0" name=""/>
        <dsp:cNvSpPr/>
      </dsp:nvSpPr>
      <dsp:spPr>
        <a:xfrm>
          <a:off x="0" y="2687"/>
          <a:ext cx="3403434" cy="17737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Дизайн исследования</a:t>
          </a:r>
        </a:p>
      </dsp:txBody>
      <dsp:txXfrm>
        <a:off x="86585" y="89272"/>
        <a:ext cx="3230264" cy="1600532"/>
      </dsp:txXfrm>
    </dsp:sp>
    <dsp:sp modelId="{CB79BA06-52DF-4A4B-9596-3B76887AA8D2}">
      <dsp:nvSpPr>
        <dsp:cNvPr id="0" name=""/>
        <dsp:cNvSpPr/>
      </dsp:nvSpPr>
      <dsp:spPr>
        <a:xfrm rot="5400000">
          <a:off x="5719228" y="-273348"/>
          <a:ext cx="1418961" cy="6050549"/>
        </a:xfrm>
        <a:prstGeom prst="round2SameRect">
          <a:avLst/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000" kern="1200" dirty="0"/>
            <a:t>анкеты, опросы, рубрики и шкалы</a:t>
          </a:r>
        </a:p>
      </dsp:txBody>
      <dsp:txXfrm rot="-5400000">
        <a:off x="3403434" y="2111714"/>
        <a:ext cx="5981281" cy="1280425"/>
      </dsp:txXfrm>
    </dsp:sp>
    <dsp:sp modelId="{D95FC9BE-532A-4B5B-BF71-D26F9787FBBF}">
      <dsp:nvSpPr>
        <dsp:cNvPr id="0" name=""/>
        <dsp:cNvSpPr/>
      </dsp:nvSpPr>
      <dsp:spPr>
        <a:xfrm>
          <a:off x="0" y="1865074"/>
          <a:ext cx="3403434" cy="1773702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Инструменты исследования</a:t>
          </a:r>
        </a:p>
      </dsp:txBody>
      <dsp:txXfrm>
        <a:off x="86585" y="1951659"/>
        <a:ext cx="3230264" cy="1600532"/>
      </dsp:txXfrm>
    </dsp:sp>
    <dsp:sp modelId="{78647CF5-08D2-4A58-81B4-E211BC9C6907}">
      <dsp:nvSpPr>
        <dsp:cNvPr id="0" name=""/>
        <dsp:cNvSpPr/>
      </dsp:nvSpPr>
      <dsp:spPr>
        <a:xfrm rot="5400000">
          <a:off x="5719228" y="1589038"/>
          <a:ext cx="1418961" cy="6050549"/>
        </a:xfrm>
        <a:prstGeom prst="round2Same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000" kern="1200" dirty="0"/>
            <a:t>учащиеся 10-го класса, изучаю</a:t>
          </a:r>
          <a:r>
            <a:rPr lang="kk-KZ" sz="3000" kern="1200" dirty="0"/>
            <a:t>щие</a:t>
          </a:r>
          <a:r>
            <a:rPr lang="ru-RU" sz="3000" kern="1200" dirty="0"/>
            <a:t> английский как второй язык</a:t>
          </a:r>
        </a:p>
      </dsp:txBody>
      <dsp:txXfrm rot="-5400000">
        <a:off x="3403434" y="3974100"/>
        <a:ext cx="5981281" cy="1280425"/>
      </dsp:txXfrm>
    </dsp:sp>
    <dsp:sp modelId="{C3E36BCD-6FA8-4760-A9FD-F9560183AB16}">
      <dsp:nvSpPr>
        <dsp:cNvPr id="0" name=""/>
        <dsp:cNvSpPr/>
      </dsp:nvSpPr>
      <dsp:spPr>
        <a:xfrm>
          <a:off x="0" y="3727462"/>
          <a:ext cx="3403434" cy="1773702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Участники исследования</a:t>
          </a:r>
        </a:p>
      </dsp:txBody>
      <dsp:txXfrm>
        <a:off x="86585" y="3814047"/>
        <a:ext cx="3230264" cy="16005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26509-DC94-4820-8B50-F8D93A28D963}">
      <dsp:nvSpPr>
        <dsp:cNvPr id="0" name=""/>
        <dsp:cNvSpPr/>
      </dsp:nvSpPr>
      <dsp:spPr>
        <a:xfrm>
          <a:off x="1622" y="2791417"/>
          <a:ext cx="3102802" cy="1551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/>
            <a:t>Результаты исследования</a:t>
          </a:r>
        </a:p>
      </dsp:txBody>
      <dsp:txXfrm>
        <a:off x="47061" y="2836856"/>
        <a:ext cx="3011924" cy="1460523"/>
      </dsp:txXfrm>
    </dsp:sp>
    <dsp:sp modelId="{43791113-68C4-47C2-AED7-FA30F7AE0D9E}">
      <dsp:nvSpPr>
        <dsp:cNvPr id="0" name=""/>
        <dsp:cNvSpPr/>
      </dsp:nvSpPr>
      <dsp:spPr>
        <a:xfrm rot="18770822">
          <a:off x="2812454" y="2875707"/>
          <a:ext cx="1825061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825061" y="2236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679358" y="2852449"/>
        <a:ext cx="91253" cy="91253"/>
      </dsp:txXfrm>
    </dsp:sp>
    <dsp:sp modelId="{B866A777-A57A-4D21-BA7E-CE10A3CA0A0D}">
      <dsp:nvSpPr>
        <dsp:cNvPr id="0" name=""/>
        <dsp:cNvSpPr/>
      </dsp:nvSpPr>
      <dsp:spPr>
        <a:xfrm>
          <a:off x="4345545" y="1453333"/>
          <a:ext cx="3102802" cy="1551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Как меняются грамматические навыки учеников за </a:t>
          </a:r>
          <a:r>
            <a:rPr lang="kk-KZ" sz="1700" kern="1200" dirty="0"/>
            <a:t>исследуемый </a:t>
          </a:r>
          <a:r>
            <a:rPr lang="ru-RU" sz="1700" kern="1200" dirty="0"/>
            <a:t>период времени с помощью использования стратегий микрообучения?</a:t>
          </a:r>
        </a:p>
      </dsp:txBody>
      <dsp:txXfrm>
        <a:off x="4390984" y="1498772"/>
        <a:ext cx="3011924" cy="1460523"/>
      </dsp:txXfrm>
    </dsp:sp>
    <dsp:sp modelId="{8FA72484-9E26-499B-A416-95B9856B3BCF}">
      <dsp:nvSpPr>
        <dsp:cNvPr id="0" name=""/>
        <dsp:cNvSpPr/>
      </dsp:nvSpPr>
      <dsp:spPr>
        <a:xfrm rot="19457599">
          <a:off x="7304686" y="1760638"/>
          <a:ext cx="1528445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528445" y="223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030697" y="1744795"/>
        <a:ext cx="76422" cy="76422"/>
      </dsp:txXfrm>
    </dsp:sp>
    <dsp:sp modelId="{4F0B76EA-B697-44B1-9572-926B4C932E92}">
      <dsp:nvSpPr>
        <dsp:cNvPr id="0" name=""/>
        <dsp:cNvSpPr/>
      </dsp:nvSpPr>
      <dsp:spPr>
        <a:xfrm>
          <a:off x="8689469" y="561278"/>
          <a:ext cx="3102802" cy="1551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постепенное улучшение грамматических навыков учащихся</a:t>
          </a:r>
        </a:p>
      </dsp:txBody>
      <dsp:txXfrm>
        <a:off x="8734908" y="606717"/>
        <a:ext cx="3011924" cy="1460523"/>
      </dsp:txXfrm>
    </dsp:sp>
    <dsp:sp modelId="{88319501-56EA-41A3-97F1-334199FC8FF9}">
      <dsp:nvSpPr>
        <dsp:cNvPr id="0" name=""/>
        <dsp:cNvSpPr/>
      </dsp:nvSpPr>
      <dsp:spPr>
        <a:xfrm rot="2142401">
          <a:off x="7304686" y="2652693"/>
          <a:ext cx="1528445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528445" y="223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030697" y="2636851"/>
        <a:ext cx="76422" cy="76422"/>
      </dsp:txXfrm>
    </dsp:sp>
    <dsp:sp modelId="{21027C02-1EEB-4E9E-BE64-5148C6006A48}">
      <dsp:nvSpPr>
        <dsp:cNvPr id="0" name=""/>
        <dsp:cNvSpPr/>
      </dsp:nvSpPr>
      <dsp:spPr>
        <a:xfrm>
          <a:off x="8689469" y="2345389"/>
          <a:ext cx="3102802" cy="1551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улучшенное социальное взаимодействие между учащимися</a:t>
          </a:r>
        </a:p>
      </dsp:txBody>
      <dsp:txXfrm>
        <a:off x="8734908" y="2390828"/>
        <a:ext cx="3011924" cy="1460523"/>
      </dsp:txXfrm>
    </dsp:sp>
    <dsp:sp modelId="{A275DFD4-38FF-4203-8C4C-526B0B54D777}">
      <dsp:nvSpPr>
        <dsp:cNvPr id="0" name=""/>
        <dsp:cNvSpPr/>
      </dsp:nvSpPr>
      <dsp:spPr>
        <a:xfrm rot="2829178">
          <a:off x="2812454" y="4213791"/>
          <a:ext cx="1825061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825061" y="2236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679358" y="4190533"/>
        <a:ext cx="91253" cy="91253"/>
      </dsp:txXfrm>
    </dsp:sp>
    <dsp:sp modelId="{6ADF0D3A-7046-49CA-843C-9F37D6BBC78A}">
      <dsp:nvSpPr>
        <dsp:cNvPr id="0" name=""/>
        <dsp:cNvSpPr/>
      </dsp:nvSpPr>
      <dsp:spPr>
        <a:xfrm>
          <a:off x="4345545" y="4129500"/>
          <a:ext cx="3102802" cy="1551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Каково восприятие стратегий микрообучения среди учеников?</a:t>
          </a:r>
        </a:p>
      </dsp:txBody>
      <dsp:txXfrm>
        <a:off x="4390984" y="4174939"/>
        <a:ext cx="3011924" cy="1460523"/>
      </dsp:txXfrm>
    </dsp:sp>
    <dsp:sp modelId="{96C4E933-31E3-4DC5-ACCA-D58073571FDA}">
      <dsp:nvSpPr>
        <dsp:cNvPr id="0" name=""/>
        <dsp:cNvSpPr/>
      </dsp:nvSpPr>
      <dsp:spPr>
        <a:xfrm>
          <a:off x="7448348" y="4882833"/>
          <a:ext cx="1241120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241120" y="223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037880" y="4874173"/>
        <a:ext cx="62056" cy="62056"/>
      </dsp:txXfrm>
    </dsp:sp>
    <dsp:sp modelId="{D23C8EC3-5FFC-4219-B4C5-814C23A79F14}">
      <dsp:nvSpPr>
        <dsp:cNvPr id="0" name=""/>
        <dsp:cNvSpPr/>
      </dsp:nvSpPr>
      <dsp:spPr>
        <a:xfrm>
          <a:off x="8689469" y="4129500"/>
          <a:ext cx="3102802" cy="1551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большинство студентов рассматривают свой опыт микрообучения как очень эффективный и экономящий время способ обучения</a:t>
          </a:r>
        </a:p>
      </dsp:txBody>
      <dsp:txXfrm>
        <a:off x="8734908" y="4174939"/>
        <a:ext cx="3011924" cy="1460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B6DB2-0602-4525-9B24-E11AA27BC362}">
      <dsp:nvSpPr>
        <dsp:cNvPr id="0" name=""/>
        <dsp:cNvSpPr/>
      </dsp:nvSpPr>
      <dsp:spPr>
        <a:xfrm>
          <a:off x="1018817" y="3215"/>
          <a:ext cx="2837472" cy="14187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75" tIns="146050" rIns="219075" bIns="146050" numCol="1" spcCol="1270" anchor="ctr" anchorCtr="0">
          <a:noAutofit/>
        </a:bodyPr>
        <a:lstStyle/>
        <a:p>
          <a:pPr marL="0" lvl="0" indent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0" kern="1200" dirty="0"/>
            <a:t>+</a:t>
          </a:r>
          <a:endParaRPr lang="ru-RU" sz="11500" kern="1200" dirty="0"/>
        </a:p>
      </dsp:txBody>
      <dsp:txXfrm>
        <a:off x="1060370" y="44768"/>
        <a:ext cx="2754366" cy="1335630"/>
      </dsp:txXfrm>
    </dsp:sp>
    <dsp:sp modelId="{72D1DB4F-4690-4D03-B4C9-BC48F4EBE8B1}">
      <dsp:nvSpPr>
        <dsp:cNvPr id="0" name=""/>
        <dsp:cNvSpPr/>
      </dsp:nvSpPr>
      <dsp:spPr>
        <a:xfrm>
          <a:off x="1302564" y="1421951"/>
          <a:ext cx="283747" cy="106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52"/>
              </a:lnTo>
              <a:lnTo>
                <a:pt x="283747" y="10640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4D498-5A70-4BE4-B5BC-4FF2992F3FE4}">
      <dsp:nvSpPr>
        <dsp:cNvPr id="0" name=""/>
        <dsp:cNvSpPr/>
      </dsp:nvSpPr>
      <dsp:spPr>
        <a:xfrm>
          <a:off x="1586311" y="1776635"/>
          <a:ext cx="2269977" cy="1418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эффективны</a:t>
          </a:r>
          <a:r>
            <a:rPr lang="kk-KZ" sz="2500" kern="1200" dirty="0"/>
            <a:t>е</a:t>
          </a:r>
          <a:endParaRPr lang="ru-RU" sz="2500" kern="1200" dirty="0"/>
        </a:p>
      </dsp:txBody>
      <dsp:txXfrm>
        <a:off x="1627864" y="1818188"/>
        <a:ext cx="2186871" cy="1335630"/>
      </dsp:txXfrm>
    </dsp:sp>
    <dsp:sp modelId="{ABFC4CE3-329A-48B0-B22F-12B724951827}">
      <dsp:nvSpPr>
        <dsp:cNvPr id="0" name=""/>
        <dsp:cNvSpPr/>
      </dsp:nvSpPr>
      <dsp:spPr>
        <a:xfrm>
          <a:off x="1302564" y="1421951"/>
          <a:ext cx="283747" cy="2837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472"/>
              </a:lnTo>
              <a:lnTo>
                <a:pt x="283747" y="28374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346D6-1A46-44B5-B0E1-E73136C8C618}">
      <dsp:nvSpPr>
        <dsp:cNvPr id="0" name=""/>
        <dsp:cNvSpPr/>
      </dsp:nvSpPr>
      <dsp:spPr>
        <a:xfrm>
          <a:off x="1586311" y="3550055"/>
          <a:ext cx="2269977" cy="1418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822717"/>
              <a:satOff val="3566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увлекательные</a:t>
          </a:r>
          <a:r>
            <a:rPr lang="en-US" sz="2500" kern="1200" dirty="0"/>
            <a:t> </a:t>
          </a:r>
          <a:endParaRPr lang="ru-RU" sz="2500" kern="1200" dirty="0"/>
        </a:p>
      </dsp:txBody>
      <dsp:txXfrm>
        <a:off x="1627864" y="3591608"/>
        <a:ext cx="2186871" cy="1335630"/>
      </dsp:txXfrm>
    </dsp:sp>
    <dsp:sp modelId="{021ADF0E-0B77-4AD7-994E-4C87EBF59F8B}">
      <dsp:nvSpPr>
        <dsp:cNvPr id="0" name=""/>
        <dsp:cNvSpPr/>
      </dsp:nvSpPr>
      <dsp:spPr>
        <a:xfrm>
          <a:off x="4565657" y="3215"/>
          <a:ext cx="2837472" cy="1418736"/>
        </a:xfrm>
        <a:prstGeom prst="roundRect">
          <a:avLst>
            <a:gd name="adj" fmla="val 10000"/>
          </a:avLst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75" tIns="146050" rIns="219075" bIns="146050" numCol="1" spcCol="1270" anchor="ctr" anchorCtr="0">
          <a:noAutofit/>
        </a:bodyPr>
        <a:lstStyle/>
        <a:p>
          <a:pPr marL="0" lvl="0" indent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0" kern="1200" dirty="0"/>
            <a:t>-</a:t>
          </a:r>
          <a:endParaRPr lang="ru-RU" sz="11500" kern="1200" dirty="0"/>
        </a:p>
      </dsp:txBody>
      <dsp:txXfrm>
        <a:off x="4607210" y="44768"/>
        <a:ext cx="2754366" cy="1335630"/>
      </dsp:txXfrm>
    </dsp:sp>
    <dsp:sp modelId="{201D99CC-6537-4714-A22E-1F63DBC9BAE3}">
      <dsp:nvSpPr>
        <dsp:cNvPr id="0" name=""/>
        <dsp:cNvSpPr/>
      </dsp:nvSpPr>
      <dsp:spPr>
        <a:xfrm>
          <a:off x="4849404" y="1421951"/>
          <a:ext cx="283747" cy="106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52"/>
              </a:lnTo>
              <a:lnTo>
                <a:pt x="283747" y="10640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290B5-28B5-40BF-9054-D0C384C1B300}">
      <dsp:nvSpPr>
        <dsp:cNvPr id="0" name=""/>
        <dsp:cNvSpPr/>
      </dsp:nvSpPr>
      <dsp:spPr>
        <a:xfrm>
          <a:off x="5133152" y="1776635"/>
          <a:ext cx="2269977" cy="1418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1645434"/>
              <a:satOff val="7132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отнимают много времени у учителя</a:t>
          </a:r>
        </a:p>
      </dsp:txBody>
      <dsp:txXfrm>
        <a:off x="5174705" y="1818188"/>
        <a:ext cx="2186871" cy="1335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72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6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6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2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9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6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0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353D86-E5E9-4A84-9FAC-674A6BC825CC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6C709E2B-9964-9BCB-D944-54AD09FE3B3D}"/>
              </a:ext>
            </a:extLst>
          </p:cNvPr>
          <p:cNvSpPr txBox="1">
            <a:spLocks/>
          </p:cNvSpPr>
          <p:nvPr/>
        </p:nvSpPr>
        <p:spPr>
          <a:xfrm>
            <a:off x="6767182" y="4169057"/>
            <a:ext cx="5107577" cy="188651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1800" dirty="0">
                <a:solidFill>
                  <a:schemeClr val="bg2">
                    <a:lumMod val="25000"/>
                  </a:schemeClr>
                </a:solidFill>
              </a:rPr>
              <a:t>Аликулова Ксения 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k-KZ" sz="1800" dirty="0">
                <a:solidFill>
                  <a:schemeClr val="bg2">
                    <a:lumMod val="25000"/>
                  </a:schemeClr>
                </a:solidFill>
              </a:rPr>
              <a:t>Абишева Кулшат 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Ахметова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Гульжазира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Назарбаев Интеллектуальная школа физико-математического направления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г.Шымкент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0C2461E-6F3C-4693-A147-DB10A6EEFA4C}"/>
              </a:ext>
            </a:extLst>
          </p:cNvPr>
          <p:cNvSpPr txBox="1">
            <a:spLocks/>
          </p:cNvSpPr>
          <p:nvPr/>
        </p:nvSpPr>
        <p:spPr>
          <a:xfrm>
            <a:off x="1250302" y="1017998"/>
            <a:ext cx="9862458" cy="306880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>
                <a:solidFill>
                  <a:schemeClr val="accent3"/>
                </a:solidFill>
              </a:rPr>
              <a:t>Оценивание влияния микрообучения на улучшение грамматических навыков учащихся по английскому языку как второму</a:t>
            </a:r>
          </a:p>
        </p:txBody>
      </p:sp>
    </p:spTree>
    <p:extLst>
      <p:ext uri="{BB962C8B-B14F-4D97-AF65-F5344CB8AC3E}">
        <p14:creationId xmlns:p14="http://schemas.microsoft.com/office/powerpoint/2010/main" val="9100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56E21-88F1-B5C4-BF19-B3550E8E8E34}"/>
              </a:ext>
            </a:extLst>
          </p:cNvPr>
          <p:cNvSpPr txBox="1">
            <a:spLocks/>
          </p:cNvSpPr>
          <p:nvPr/>
        </p:nvSpPr>
        <p:spPr>
          <a:xfrm>
            <a:off x="205275" y="2070073"/>
            <a:ext cx="3694922" cy="27178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Мотивация для исследования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C29CB0E-A486-B78F-427B-2C5AA50B61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240625"/>
              </p:ext>
            </p:extLst>
          </p:nvPr>
        </p:nvGraphicFramePr>
        <p:xfrm>
          <a:off x="2759786" y="186498"/>
          <a:ext cx="8912809" cy="593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63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F9D7F94-0C27-F0A2-3A61-20509D7227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03067"/>
              </p:ext>
            </p:extLst>
          </p:nvPr>
        </p:nvGraphicFramePr>
        <p:xfrm>
          <a:off x="1492899" y="111968"/>
          <a:ext cx="9806472" cy="613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763F9E1-1958-9688-73BE-8999A240FE26}"/>
              </a:ext>
            </a:extLst>
          </p:cNvPr>
          <p:cNvSpPr txBox="1"/>
          <p:nvPr/>
        </p:nvSpPr>
        <p:spPr>
          <a:xfrm>
            <a:off x="0" y="5877076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Buchem</a:t>
            </a:r>
            <a:r>
              <a:rPr lang="en-US" dirty="0"/>
              <a:t> &amp;  </a:t>
            </a:r>
            <a:r>
              <a:rPr lang="en-US" dirty="0" err="1"/>
              <a:t>Hamelmann</a:t>
            </a:r>
            <a:r>
              <a:rPr lang="en-US" dirty="0"/>
              <a:t>, 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48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>
            <a:extLst>
              <a:ext uri="{FF2B5EF4-FFF2-40B4-BE49-F238E27FC236}">
                <a16:creationId xmlns:a16="http://schemas.microsoft.com/office/drawing/2014/main" id="{32A46ABD-6A14-B953-6418-B9FC655A2D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712002"/>
              </p:ext>
            </p:extLst>
          </p:nvPr>
        </p:nvGraphicFramePr>
        <p:xfrm>
          <a:off x="539620" y="886408"/>
          <a:ext cx="11552853" cy="553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FAA4F7C-135A-9257-8F7B-AB6C9123E48F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083" cy="59980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Вопросы исследования:</a:t>
            </a:r>
          </a:p>
        </p:txBody>
      </p:sp>
    </p:spTree>
    <p:extLst>
      <p:ext uri="{BB962C8B-B14F-4D97-AF65-F5344CB8AC3E}">
        <p14:creationId xmlns:p14="http://schemas.microsoft.com/office/powerpoint/2010/main" val="373207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168B14-607E-E81C-E79C-F111A7223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5837282"/>
              </p:ext>
            </p:extLst>
          </p:nvPr>
        </p:nvGraphicFramePr>
        <p:xfrm>
          <a:off x="1658775" y="430417"/>
          <a:ext cx="9453984" cy="5503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04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6B057D9-B6CF-0FF0-8F82-3933E7887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924761"/>
              </p:ext>
            </p:extLst>
          </p:nvPr>
        </p:nvGraphicFramePr>
        <p:xfrm>
          <a:off x="223935" y="121298"/>
          <a:ext cx="11793894" cy="624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53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A5B7B67-F78A-B218-B3FD-4A49C266B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9877001"/>
              </p:ext>
            </p:extLst>
          </p:nvPr>
        </p:nvGraphicFramePr>
        <p:xfrm>
          <a:off x="1769673" y="1250302"/>
          <a:ext cx="8421947" cy="4972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FC0EB9E-3A07-6D2A-E3AE-1647BE00D81C}"/>
              </a:ext>
            </a:extLst>
          </p:cNvPr>
          <p:cNvSpPr txBox="1">
            <a:spLocks/>
          </p:cNvSpPr>
          <p:nvPr/>
        </p:nvSpPr>
        <p:spPr>
          <a:xfrm>
            <a:off x="1769673" y="404618"/>
            <a:ext cx="8652653" cy="96599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b="1" dirty="0">
                <a:solidFill>
                  <a:schemeClr val="bg2">
                    <a:lumMod val="50000"/>
                  </a:schemeClr>
                </a:solidFill>
              </a:rPr>
              <a:t>Стратегии микрообучения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6474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3A706-248A-C16F-7ED6-E46014204F53}"/>
              </a:ext>
            </a:extLst>
          </p:cNvPr>
          <p:cNvSpPr txBox="1">
            <a:spLocks/>
          </p:cNvSpPr>
          <p:nvPr/>
        </p:nvSpPr>
        <p:spPr>
          <a:xfrm>
            <a:off x="854684" y="2600595"/>
            <a:ext cx="10058400" cy="145075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1500" b="1" dirty="0">
                <a:solidFill>
                  <a:schemeClr val="bg2">
                    <a:lumMod val="50000"/>
                  </a:schemeClr>
                </a:solidFill>
              </a:rPr>
              <a:t>Спасибо</a:t>
            </a:r>
            <a:r>
              <a:rPr lang="en-US" sz="11500" b="1" dirty="0">
                <a:solidFill>
                  <a:schemeClr val="bg2">
                    <a:lumMod val="50000"/>
                  </a:schemeClr>
                </a:solidFill>
              </a:rPr>
              <a:t>!</a:t>
            </a:r>
            <a:endParaRPr lang="ru-RU" sz="11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041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226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Аликулова</dc:creator>
  <cp:lastModifiedBy>Ксения Аликулова</cp:lastModifiedBy>
  <cp:revision>7</cp:revision>
  <dcterms:created xsi:type="dcterms:W3CDTF">2022-10-07T04:20:27Z</dcterms:created>
  <dcterms:modified xsi:type="dcterms:W3CDTF">2022-10-07T10:26:58Z</dcterms:modified>
</cp:coreProperties>
</file>